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9" r:id="rId41"/>
    <p:sldId id="300" r:id="rId42"/>
    <p:sldId id="301" r:id="rId43"/>
    <p:sldId id="302" r:id="rId44"/>
    <p:sldId id="303" r:id="rId45"/>
    <p:sldId id="304" r:id="rId4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6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8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97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1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393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03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63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8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5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6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4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9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2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2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88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664615" y="146828"/>
            <a:ext cx="1351641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0378" y="146828"/>
            <a:ext cx="140661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1626" y="146828"/>
            <a:ext cx="884619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CA90AA-A138-4E6F-BA07-4A172BABE087}"/>
              </a:ext>
            </a:extLst>
          </p:cNvPr>
          <p:cNvSpPr txBox="1">
            <a:spLocks/>
          </p:cNvSpPr>
          <p:nvPr/>
        </p:nvSpPr>
        <p:spPr>
          <a:xfrm>
            <a:off x="3124200" y="1336912"/>
            <a:ext cx="7084314" cy="226278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Computing Fundamentals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0E6728E8-E684-48EF-A7A3-988C5FAFF603}"/>
              </a:ext>
            </a:extLst>
          </p:cNvPr>
          <p:cNvSpPr txBox="1">
            <a:spLocks/>
          </p:cNvSpPr>
          <p:nvPr/>
        </p:nvSpPr>
        <p:spPr>
          <a:xfrm>
            <a:off x="2406333" y="5282419"/>
            <a:ext cx="8915399" cy="7631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What Are Storage Systems?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091B597-AE26-4D80-84FF-E86121211DD3}"/>
              </a:ext>
            </a:extLst>
          </p:cNvPr>
          <p:cNvSpPr txBox="1">
            <a:spLocks/>
          </p:cNvSpPr>
          <p:nvPr/>
        </p:nvSpPr>
        <p:spPr>
          <a:xfrm>
            <a:off x="1968759" y="4519247"/>
            <a:ext cx="9352973" cy="763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Lecture </a:t>
            </a:r>
            <a:r>
              <a:rPr lang="ar-IQ" sz="24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8540" y="1150270"/>
            <a:ext cx="28481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Secondary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8540" y="1772196"/>
            <a:ext cx="177952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045" y="1772196"/>
            <a:ext cx="7205319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2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not directly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accessib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by the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CP</a:t>
            </a:r>
            <a:r>
              <a:rPr sz="2400" spc="-9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Com</a:t>
            </a:r>
            <a:r>
              <a:rPr sz="2400" spc="1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uter</a:t>
            </a:r>
            <a:r>
              <a:rPr sz="2400" spc="4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usu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4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uses</a:t>
            </a:r>
            <a:r>
              <a:rPr sz="2400" spc="4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its</a:t>
            </a:r>
            <a:r>
              <a:rPr sz="2400" spc="4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inp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t/output</a:t>
            </a:r>
            <a:r>
              <a:rPr sz="2400" spc="4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chan</a:t>
            </a:r>
            <a:r>
              <a:rPr sz="2400" spc="9" dirty="0">
                <a:latin typeface="Arial"/>
                <a:cs typeface="Arial"/>
              </a:rPr>
              <a:t>ne</a:t>
            </a:r>
            <a:r>
              <a:rPr sz="2400" dirty="0">
                <a:latin typeface="Arial"/>
                <a:cs typeface="Arial"/>
              </a:rPr>
              <a:t>ls</a:t>
            </a:r>
            <a:r>
              <a:rPr sz="2400" spc="41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6045" y="2577115"/>
            <a:ext cx="427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1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ary</a:t>
            </a:r>
            <a:r>
              <a:rPr sz="2400" spc="1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storage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3453" y="2577115"/>
            <a:ext cx="28966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ans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ers</a:t>
            </a:r>
            <a:r>
              <a:rPr sz="2400" spc="17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7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desir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5" y="2942882"/>
            <a:ext cx="3240273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using intermediate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-1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00115" y="2942882"/>
            <a:ext cx="68168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6838" y="2942882"/>
            <a:ext cx="3071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8401" y="2942882"/>
            <a:ext cx="108808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primary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0633" y="2942882"/>
            <a:ext cx="117249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1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3382042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656" y="3820953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807" y="3820953"/>
            <a:ext cx="7316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92042" y="3820953"/>
            <a:ext cx="6130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disk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88540" y="1150270"/>
            <a:ext cx="28481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Secondary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8541" y="1772196"/>
            <a:ext cx="140855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Hard 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540" y="23576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044" y="2357659"/>
            <a:ext cx="273083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486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1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hard</a:t>
            </a:r>
            <a:r>
              <a:rPr sz="2400" spc="159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isk</a:t>
            </a:r>
            <a:r>
              <a:rPr sz="2400" spc="1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</a:t>
            </a:r>
            <a:r>
              <a:rPr sz="2400" spc="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 device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1100" y="2357659"/>
            <a:ext cx="4459655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415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7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in,</a:t>
            </a:r>
            <a:r>
              <a:rPr sz="2400" spc="1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1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larges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ts val="2590"/>
              </a:lnSpc>
              <a:spcBef>
                <a:spcPts val="1"/>
              </a:spcBef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8540" y="308918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045" y="3089186"/>
            <a:ext cx="23880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17850" y="3089186"/>
            <a:ext cx="56299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12795" y="3089186"/>
            <a:ext cx="74819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94048" y="3089186"/>
            <a:ext cx="139562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anywh</a:t>
            </a:r>
            <a:r>
              <a:rPr sz="2400" spc="1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19826" y="3089186"/>
            <a:ext cx="139206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 </a:t>
            </a:r>
            <a:r>
              <a:rPr sz="2400" spc="269" dirty="0">
                <a:latin typeface="Arial"/>
                <a:cs typeface="Arial"/>
              </a:rPr>
              <a:t> </a:t>
            </a:r>
            <a:r>
              <a:rPr sz="2400" spc="-14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60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743826" y="3089186"/>
            <a:ext cx="137914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gigaby</a:t>
            </a:r>
            <a:r>
              <a:rPr sz="2400" spc="1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52966" y="3089186"/>
            <a:ext cx="32667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10167" y="3089186"/>
            <a:ext cx="2408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044" y="3418617"/>
            <a:ext cx="7210344" cy="10621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aby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77"/>
              </a:spcBef>
            </a:pPr>
            <a:r>
              <a:rPr sz="2400" dirty="0">
                <a:latin typeface="Arial"/>
                <a:cs typeface="Arial"/>
              </a:rPr>
              <a:t>Hard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isk</a:t>
            </a:r>
            <a:r>
              <a:rPr sz="2400" spc="29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ich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tent</a:t>
            </a:r>
            <a:r>
              <a:rPr sz="2400" spc="2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ts val="2595"/>
              </a:lnSpc>
              <a:spcBef>
                <a:spcPts val="129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read and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written on a hard dis</a:t>
            </a:r>
            <a:r>
              <a:rPr sz="2400" spc="-9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8540" y="382095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8540" y="45528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5" y="4552854"/>
            <a:ext cx="274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07182" y="4552854"/>
            <a:ext cx="203197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hard</a:t>
            </a:r>
            <a:r>
              <a:rPr sz="2400" spc="57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58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5923" y="4552854"/>
            <a:ext cx="9687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80785" y="4552854"/>
            <a:ext cx="6130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0301" y="4552854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7962" y="4552854"/>
            <a:ext cx="4777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1841" y="4552854"/>
            <a:ext cx="20767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ro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ation</a:t>
            </a:r>
            <a:r>
              <a:rPr sz="2400" spc="57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speed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6045" y="4882039"/>
            <a:ext cx="6252819" cy="732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va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ying f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4500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7200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rp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77"/>
              </a:spcBef>
            </a:pPr>
            <a:r>
              <a:rPr sz="2400" dirty="0">
                <a:latin typeface="Arial"/>
                <a:cs typeface="Arial"/>
              </a:rPr>
              <a:t>Disk 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 ti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4" dirty="0">
                <a:latin typeface="Arial"/>
                <a:cs typeface="Arial"/>
              </a:rPr>
              <a:t> 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asu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mil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isecond</a:t>
            </a:r>
            <a:r>
              <a:rPr sz="2400" spc="-1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540" y="5284375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292176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2855977" y="2781300"/>
            <a:ext cx="2663825" cy="241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1" y="3213101"/>
            <a:ext cx="3456051" cy="1774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1150270"/>
            <a:ext cx="16295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Secondary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0142" y="1150270"/>
            <a:ext cx="1206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1" y="1772196"/>
            <a:ext cx="73232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4031" y="1772196"/>
            <a:ext cx="66306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6228" y="5627666"/>
            <a:ext cx="1714229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>
                <a:latin typeface="Arial"/>
                <a:cs typeface="Arial"/>
              </a:rPr>
              <a:t>E</a:t>
            </a:r>
            <a:r>
              <a:rPr sz="1600" spc="-4" dirty="0">
                <a:latin typeface="Arial"/>
                <a:cs typeface="Arial"/>
              </a:rPr>
              <a:t>x</a:t>
            </a:r>
            <a:r>
              <a:rPr sz="1600" dirty="0">
                <a:latin typeface="Arial"/>
                <a:cs typeface="Arial"/>
              </a:rPr>
              <a:t>ternal</a:t>
            </a:r>
            <a:r>
              <a:rPr sz="1600" spc="-58" dirty="0">
                <a:latin typeface="Arial"/>
                <a:cs typeface="Arial"/>
              </a:rPr>
              <a:t> </a:t>
            </a:r>
            <a:r>
              <a:rPr sz="1600" spc="4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ard</a:t>
            </a:r>
            <a:r>
              <a:rPr sz="1600" spc="-2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6643" y="5657842"/>
            <a:ext cx="1647138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>
                <a:latin typeface="Arial"/>
                <a:cs typeface="Arial"/>
              </a:rPr>
              <a:t>Internal</a:t>
            </a:r>
            <a:r>
              <a:rPr sz="1600" spc="-53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Hard</a:t>
            </a:r>
            <a:r>
              <a:rPr sz="1600" spc="-2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</a:t>
            </a:r>
            <a:r>
              <a:rPr sz="1600" spc="4" dirty="0">
                <a:latin typeface="Arial"/>
                <a:cs typeface="Arial"/>
              </a:rPr>
              <a:t>is</a:t>
            </a:r>
            <a:r>
              <a:rPr sz="1600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4296410" y="2846451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56781" y="2846451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73376" y="3223641"/>
            <a:ext cx="6324727" cy="0"/>
          </a:xfrm>
          <a:custGeom>
            <a:avLst/>
            <a:gdLst/>
            <a:ahLst/>
            <a:cxnLst/>
            <a:rect l="l" t="t" r="r" b="b"/>
            <a:pathLst>
              <a:path w="6324727">
                <a:moveTo>
                  <a:pt x="0" y="0"/>
                </a:moveTo>
                <a:lnTo>
                  <a:pt x="63247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73376" y="3594480"/>
            <a:ext cx="6324727" cy="0"/>
          </a:xfrm>
          <a:custGeom>
            <a:avLst/>
            <a:gdLst/>
            <a:ahLst/>
            <a:cxnLst/>
            <a:rect l="l" t="t" r="r" b="b"/>
            <a:pathLst>
              <a:path w="6324727">
                <a:moveTo>
                  <a:pt x="0" y="0"/>
                </a:moveTo>
                <a:lnTo>
                  <a:pt x="63247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73376" y="3965321"/>
            <a:ext cx="6324727" cy="0"/>
          </a:xfrm>
          <a:custGeom>
            <a:avLst/>
            <a:gdLst/>
            <a:ahLst/>
            <a:cxnLst/>
            <a:rect l="l" t="t" r="r" b="b"/>
            <a:pathLst>
              <a:path w="6324727">
                <a:moveTo>
                  <a:pt x="0" y="0"/>
                </a:moveTo>
                <a:lnTo>
                  <a:pt x="63247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73376" y="4336161"/>
            <a:ext cx="6324727" cy="0"/>
          </a:xfrm>
          <a:custGeom>
            <a:avLst/>
            <a:gdLst/>
            <a:ahLst/>
            <a:cxnLst/>
            <a:rect l="l" t="t" r="r" b="b"/>
            <a:pathLst>
              <a:path w="6324727">
                <a:moveTo>
                  <a:pt x="0" y="0"/>
                </a:moveTo>
                <a:lnTo>
                  <a:pt x="63247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79725" y="2846451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91752" y="2846451"/>
            <a:ext cx="0" cy="1866900"/>
          </a:xfrm>
          <a:custGeom>
            <a:avLst/>
            <a:gdLst/>
            <a:ahLst/>
            <a:cxnLst/>
            <a:rect l="l" t="t" r="r" b="b"/>
            <a:pathLst>
              <a:path h="1866900">
                <a:moveTo>
                  <a:pt x="0" y="0"/>
                </a:moveTo>
                <a:lnTo>
                  <a:pt x="0" y="1866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73376" y="2852801"/>
            <a:ext cx="6324727" cy="0"/>
          </a:xfrm>
          <a:custGeom>
            <a:avLst/>
            <a:gdLst/>
            <a:ahLst/>
            <a:cxnLst/>
            <a:rect l="l" t="t" r="r" b="b"/>
            <a:pathLst>
              <a:path w="6324727">
                <a:moveTo>
                  <a:pt x="0" y="0"/>
                </a:moveTo>
                <a:lnTo>
                  <a:pt x="63247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73376" y="4707001"/>
            <a:ext cx="6324727" cy="0"/>
          </a:xfrm>
          <a:custGeom>
            <a:avLst/>
            <a:gdLst/>
            <a:ahLst/>
            <a:cxnLst/>
            <a:rect l="l" t="t" r="r" b="b"/>
            <a:pathLst>
              <a:path w="6324727">
                <a:moveTo>
                  <a:pt x="0" y="0"/>
                </a:moveTo>
                <a:lnTo>
                  <a:pt x="632472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8540" y="1150270"/>
            <a:ext cx="16295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Secondary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30142" y="1150270"/>
            <a:ext cx="1206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8541" y="1772196"/>
            <a:ext cx="73232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34031" y="1772196"/>
            <a:ext cx="66306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79726" y="2852802"/>
            <a:ext cx="1416685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4296410" y="2852802"/>
            <a:ext cx="2460370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6191">
              <a:lnSpc>
                <a:spcPct val="95825"/>
              </a:lnSpc>
              <a:spcBef>
                <a:spcPts val="430"/>
              </a:spcBef>
            </a:pPr>
            <a:r>
              <a:rPr b="1" dirty="0">
                <a:latin typeface="Arial"/>
                <a:cs typeface="Arial"/>
              </a:rPr>
              <a:t>I</a:t>
            </a:r>
            <a:r>
              <a:rPr b="1" spc="4" dirty="0">
                <a:latin typeface="Arial"/>
                <a:cs typeface="Arial"/>
              </a:rPr>
              <a:t>n</a:t>
            </a:r>
            <a:r>
              <a:rPr b="1" dirty="0">
                <a:latin typeface="Arial"/>
                <a:cs typeface="Arial"/>
              </a:rPr>
              <a:t>te</a:t>
            </a:r>
            <a:r>
              <a:rPr b="1" spc="-9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nal</a:t>
            </a:r>
            <a:r>
              <a:rPr b="1" spc="-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</a:t>
            </a:r>
            <a:r>
              <a:rPr b="1" spc="-9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rd</a:t>
            </a:r>
            <a:r>
              <a:rPr b="1" spc="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</a:t>
            </a:r>
            <a:r>
              <a:rPr b="1" spc="4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sk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56782" y="2852802"/>
            <a:ext cx="2434971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4884">
              <a:lnSpc>
                <a:spcPct val="95825"/>
              </a:lnSpc>
              <a:spcBef>
                <a:spcPts val="430"/>
              </a:spcBef>
            </a:pPr>
            <a:r>
              <a:rPr b="1" dirty="0">
                <a:latin typeface="Arial"/>
                <a:cs typeface="Arial"/>
              </a:rPr>
              <a:t>E</a:t>
            </a:r>
            <a:r>
              <a:rPr b="1" spc="-4" dirty="0">
                <a:latin typeface="Arial"/>
                <a:cs typeface="Arial"/>
              </a:rPr>
              <a:t>x</a:t>
            </a:r>
            <a:r>
              <a:rPr b="1" dirty="0">
                <a:latin typeface="Arial"/>
                <a:cs typeface="Arial"/>
              </a:rPr>
              <a:t>te</a:t>
            </a:r>
            <a:r>
              <a:rPr b="1" spc="-9" dirty="0">
                <a:latin typeface="Arial"/>
                <a:cs typeface="Arial"/>
              </a:rPr>
              <a:t>r</a:t>
            </a:r>
            <a:r>
              <a:rPr b="1" dirty="0">
                <a:latin typeface="Arial"/>
                <a:cs typeface="Arial"/>
              </a:rPr>
              <a:t>nal H</a:t>
            </a:r>
            <a:r>
              <a:rPr b="1" spc="-9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rd</a:t>
            </a:r>
            <a:r>
              <a:rPr b="1" spc="14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</a:t>
            </a:r>
            <a:r>
              <a:rPr b="1" spc="4" dirty="0">
                <a:latin typeface="Arial"/>
                <a:cs typeface="Arial"/>
              </a:rPr>
              <a:t>i</a:t>
            </a:r>
            <a:r>
              <a:rPr b="1" dirty="0">
                <a:latin typeface="Arial"/>
                <a:cs typeface="Arial"/>
              </a:rPr>
              <a:t>sk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79726" y="3223642"/>
            <a:ext cx="1416685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821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rta</a:t>
            </a:r>
            <a:r>
              <a:rPr spc="-4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ity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96410" y="3223642"/>
            <a:ext cx="2460370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4989" marR="1054455" algn="ctr">
              <a:lnSpc>
                <a:spcPct val="95825"/>
              </a:lnSpc>
              <a:spcBef>
                <a:spcPts val="430"/>
              </a:spcBef>
            </a:pPr>
            <a:r>
              <a:rPr spc="-4" dirty="0">
                <a:latin typeface="Arial"/>
                <a:cs typeface="Arial"/>
              </a:rPr>
              <a:t>No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56782" y="3223642"/>
            <a:ext cx="2434971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1902" marR="1000988" algn="ctr">
              <a:lnSpc>
                <a:spcPct val="95825"/>
              </a:lnSpc>
              <a:spcBef>
                <a:spcPts val="430"/>
              </a:spcBef>
            </a:pPr>
            <a:r>
              <a:rPr spc="-169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es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9726" y="3594480"/>
            <a:ext cx="1416685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821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Price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96410" y="3594480"/>
            <a:ext cx="2460370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6023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ss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x</a:t>
            </a:r>
            <a:r>
              <a:rPr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ns</a:t>
            </a:r>
            <a:r>
              <a:rPr spc="-9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ve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6782" y="3594480"/>
            <a:ext cx="2434971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4528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More</a:t>
            </a:r>
            <a:r>
              <a:rPr spc="-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x</a:t>
            </a:r>
            <a:r>
              <a:rPr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ns</a:t>
            </a:r>
            <a:r>
              <a:rPr spc="-9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ve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79726" y="3965321"/>
            <a:ext cx="1416685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821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6410" y="3965321"/>
            <a:ext cx="2460370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8788" marR="977264" algn="ctr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Fast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56782" y="3965321"/>
            <a:ext cx="2434971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3991" marR="937056" algn="ctr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Sl</a:t>
            </a:r>
            <a:r>
              <a:rPr spc="-9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79726" y="4336162"/>
            <a:ext cx="1416685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821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Size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6410" y="4336162"/>
            <a:ext cx="2460370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36700" marR="1033652" algn="ctr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Big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56782" y="4336162"/>
            <a:ext cx="2434971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02843" marR="902080" algn="ctr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Sma</a:t>
            </a:r>
            <a:r>
              <a:rPr spc="-9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l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8540" y="1150270"/>
            <a:ext cx="2409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Ter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8540" y="177219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045" y="1772196"/>
            <a:ext cx="720213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Typica</a:t>
            </a:r>
            <a:r>
              <a:rPr sz="2400" spc="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6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involves</a:t>
            </a:r>
            <a:r>
              <a:rPr sz="2400" spc="2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robotic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4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ism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which</a:t>
            </a:r>
            <a:r>
              <a:rPr sz="2400" spc="28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46045" y="2138203"/>
            <a:ext cx="21552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unt  </a:t>
            </a:r>
            <a:r>
              <a:rPr sz="2400" spc="2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(inse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7719" y="2138203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3248" y="2138203"/>
            <a:ext cx="13076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dismount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37501" y="2138203"/>
            <a:ext cx="14960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ovab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9333" y="2138203"/>
            <a:ext cx="7998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6045" y="2503964"/>
            <a:ext cx="7197949" cy="15008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26178" algn="just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dia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into a 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 devic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12700" algn="just">
              <a:lnSpc>
                <a:spcPct val="100041"/>
              </a:lnSpc>
              <a:spcBef>
                <a:spcPts val="570"/>
              </a:spcBef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compreh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ive 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puter 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tem that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usu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ery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slow,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usua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 ar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hi</a:t>
            </a:r>
            <a:r>
              <a:rPr sz="2400" spc="1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 data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sed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equentl</a:t>
            </a:r>
            <a:r>
              <a:rPr sz="2400" spc="-9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88540" y="294312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411394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044" y="4113942"/>
            <a:ext cx="987044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708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This</a:t>
            </a:r>
            <a:r>
              <a:rPr sz="2400" spc="25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42690" y="4113942"/>
            <a:ext cx="5493918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752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prima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2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ul</a:t>
            </a:r>
            <a:r>
              <a:rPr sz="2400" spc="2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2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aord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14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ly</a:t>
            </a:r>
            <a:r>
              <a:rPr sz="2400" spc="2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large</a:t>
            </a: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sed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without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hu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opera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83446" y="4113942"/>
            <a:ext cx="6642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0" y="1150270"/>
            <a:ext cx="2409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Ter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177219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6044" y="1772196"/>
            <a:ext cx="149095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4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ample</a:t>
            </a:r>
            <a:r>
              <a:rPr sz="2400" spc="-1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9656" y="2211355"/>
            <a:ext cx="240588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6806" y="2211355"/>
            <a:ext cx="20874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gnetic Tape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806" y="2650267"/>
            <a:ext cx="10208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Op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78555" y="2650267"/>
            <a:ext cx="6636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Disc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8328025" y="1773238"/>
            <a:ext cx="1732026" cy="4302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8540" y="1150270"/>
            <a:ext cx="2409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Ter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540" y="1772196"/>
            <a:ext cx="20873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Magnetic Tape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46045" y="2394235"/>
            <a:ext cx="274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27577" y="2394235"/>
            <a:ext cx="17676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gnetic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01540" y="2394235"/>
            <a:ext cx="9861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coated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395085" y="2394236"/>
            <a:ext cx="64810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ip</a:t>
            </a:r>
            <a:endParaRPr sz="2400">
              <a:latin typeface="Arial"/>
              <a:cs typeface="Arial"/>
            </a:endParaRPr>
          </a:p>
          <a:p>
            <a:pPr marL="20319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63182" y="2394236"/>
            <a:ext cx="390245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08" marR="914" algn="ctr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95825"/>
              </a:lnSpc>
            </a:pPr>
            <a:r>
              <a:rPr sz="2400" spc="9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044" y="2759995"/>
            <a:ext cx="93614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79851" y="2759995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9832" y="2759995"/>
            <a:ext cx="85110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</a:t>
            </a:r>
            <a:r>
              <a:rPr sz="2400" spc="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38342" y="2759995"/>
            <a:ext cx="6654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6044" y="3126009"/>
            <a:ext cx="3471494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encode</a:t>
            </a:r>
            <a:r>
              <a:rPr sz="2400" spc="-1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Tapes</a:t>
            </a:r>
            <a:r>
              <a:rPr sz="2400" spc="19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2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8540" y="356492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7925" y="3564921"/>
            <a:ext cx="1320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sim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ar</a:t>
            </a:r>
            <a:r>
              <a:rPr sz="2400" spc="21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6044" y="3930682"/>
            <a:ext cx="816660" cy="1135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tapes</a:t>
            </a:r>
            <a:endParaRPr sz="2400">
              <a:latin typeface="Arial"/>
              <a:cs typeface="Arial"/>
            </a:endParaRPr>
          </a:p>
          <a:p>
            <a:pPr marL="12700" marR="45719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latin typeface="Arial"/>
                <a:cs typeface="Arial"/>
              </a:rPr>
              <a:t>Tape</a:t>
            </a:r>
            <a:endParaRPr sz="2400">
              <a:latin typeface="Arial"/>
              <a:cs typeface="Arial"/>
            </a:endParaRPr>
          </a:p>
          <a:p>
            <a:pPr marL="12700" marR="45719">
              <a:lnSpc>
                <a:spcPct val="95825"/>
              </a:lnSpc>
              <a:spcBef>
                <a:spcPts val="120"/>
              </a:spcBef>
            </a:pPr>
            <a:r>
              <a:rPr sz="2400" dirty="0">
                <a:latin typeface="Arial"/>
                <a:cs typeface="Arial"/>
              </a:rPr>
              <a:t>other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5051" y="3930681"/>
            <a:ext cx="27975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used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-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540" y="4369727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58286" y="4369727"/>
            <a:ext cx="1790528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much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less</a:t>
            </a:r>
            <a:endParaRPr sz="2400">
              <a:latin typeface="Arial"/>
              <a:cs typeface="Arial"/>
            </a:endParaRPr>
          </a:p>
          <a:p>
            <a:pPr marL="321563" marR="381336" algn="ctr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17948" y="4369727"/>
            <a:ext cx="215714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79848" y="4735734"/>
            <a:ext cx="13107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1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iums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0885" y="4735734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045" y="5101495"/>
            <a:ext cx="263542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nly</a:t>
            </a:r>
            <a:r>
              <a:rPr sz="2400" spc="3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3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39283" y="5101495"/>
            <a:ext cx="213578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3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ut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5" y="5467261"/>
            <a:ext cx="469351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that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com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used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backu</a:t>
            </a:r>
            <a:r>
              <a:rPr sz="2400" spc="-1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8540" y="1150270"/>
            <a:ext cx="2409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Ter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8541" y="1772196"/>
            <a:ext cx="169507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Op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ical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6045" y="2394235"/>
            <a:ext cx="26826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4" dirty="0">
                <a:latin typeface="Arial"/>
                <a:cs typeface="Arial"/>
              </a:rPr>
              <a:t>p</a:t>
            </a:r>
            <a:r>
              <a:rPr sz="2400" b="1" dirty="0">
                <a:latin typeface="Arial"/>
                <a:cs typeface="Arial"/>
              </a:rPr>
              <a:t>tical di</a:t>
            </a:r>
            <a:r>
              <a:rPr sz="2400" b="1" spc="-4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43855" y="2394235"/>
            <a:ext cx="45035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ia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ds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6044" y="2759996"/>
            <a:ext cx="7203186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44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git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2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23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read</a:t>
            </a:r>
            <a:r>
              <a:rPr sz="2400" spc="2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2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24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aser</a:t>
            </a:r>
            <a:r>
              <a:rPr sz="2400" spc="254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sse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bly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considered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optical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0" y="356492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6044" y="3564921"/>
            <a:ext cx="47107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 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pes of optical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71029" y="3564921"/>
            <a:ext cx="9017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7334" y="3564921"/>
            <a:ext cx="5115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656" y="4003834"/>
            <a:ext cx="240588" cy="1208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807" y="4003834"/>
            <a:ext cx="2861889" cy="1208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Bl</a:t>
            </a:r>
            <a:r>
              <a:rPr sz="2400" spc="-9" dirty="0">
                <a:latin typeface="Arial"/>
                <a:cs typeface="Arial"/>
              </a:rPr>
              <a:t>u</a:t>
            </a:r>
            <a:r>
              <a:rPr sz="2400" spc="4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ray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(BD)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19791"/>
              </a:lnSpc>
              <a:spcBef>
                <a:spcPts val="538"/>
              </a:spcBef>
            </a:pPr>
            <a:r>
              <a:rPr sz="2400" dirty="0">
                <a:latin typeface="Arial"/>
                <a:cs typeface="Arial"/>
              </a:rPr>
              <a:t>Compact Disc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(CD) Di</a:t>
            </a:r>
            <a:r>
              <a:rPr sz="2400" spc="-4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ital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Versa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Disc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29072" y="4882038"/>
            <a:ext cx="91754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(DVD)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4115435" y="2486025"/>
            <a:ext cx="0" cy="2954020"/>
          </a:xfrm>
          <a:custGeom>
            <a:avLst/>
            <a:gdLst/>
            <a:ahLst/>
            <a:cxnLst/>
            <a:rect l="l" t="t" r="r" b="b"/>
            <a:pathLst>
              <a:path h="2954020">
                <a:moveTo>
                  <a:pt x="0" y="0"/>
                </a:moveTo>
                <a:lnTo>
                  <a:pt x="0" y="29540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95619" y="2486025"/>
            <a:ext cx="0" cy="2954020"/>
          </a:xfrm>
          <a:custGeom>
            <a:avLst/>
            <a:gdLst/>
            <a:ahLst/>
            <a:cxnLst/>
            <a:rect l="l" t="t" r="r" b="b"/>
            <a:pathLst>
              <a:path h="2954020">
                <a:moveTo>
                  <a:pt x="0" y="0"/>
                </a:moveTo>
                <a:lnTo>
                  <a:pt x="0" y="29540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75803" y="2486025"/>
            <a:ext cx="0" cy="2954020"/>
          </a:xfrm>
          <a:custGeom>
            <a:avLst/>
            <a:gdLst/>
            <a:ahLst/>
            <a:cxnLst/>
            <a:rect l="l" t="t" r="r" b="b"/>
            <a:pathLst>
              <a:path h="2954020">
                <a:moveTo>
                  <a:pt x="0" y="0"/>
                </a:moveTo>
                <a:lnTo>
                  <a:pt x="0" y="29540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28837" y="2863215"/>
            <a:ext cx="7933626" cy="0"/>
          </a:xfrm>
          <a:custGeom>
            <a:avLst/>
            <a:gdLst/>
            <a:ahLst/>
            <a:cxnLst/>
            <a:rect l="l" t="t" r="r" b="b"/>
            <a:pathLst>
              <a:path w="7933626">
                <a:moveTo>
                  <a:pt x="0" y="0"/>
                </a:moveTo>
                <a:lnTo>
                  <a:pt x="79336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28837" y="3234054"/>
            <a:ext cx="7933626" cy="0"/>
          </a:xfrm>
          <a:custGeom>
            <a:avLst/>
            <a:gdLst/>
            <a:ahLst/>
            <a:cxnLst/>
            <a:rect l="l" t="t" r="r" b="b"/>
            <a:pathLst>
              <a:path w="7933626">
                <a:moveTo>
                  <a:pt x="0" y="0"/>
                </a:moveTo>
                <a:lnTo>
                  <a:pt x="79336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8837" y="3604895"/>
            <a:ext cx="7933626" cy="0"/>
          </a:xfrm>
          <a:custGeom>
            <a:avLst/>
            <a:gdLst/>
            <a:ahLst/>
            <a:cxnLst/>
            <a:rect l="l" t="t" r="r" b="b"/>
            <a:pathLst>
              <a:path w="7933626">
                <a:moveTo>
                  <a:pt x="0" y="0"/>
                </a:moveTo>
                <a:lnTo>
                  <a:pt x="79336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28837" y="4244975"/>
            <a:ext cx="7933626" cy="0"/>
          </a:xfrm>
          <a:custGeom>
            <a:avLst/>
            <a:gdLst/>
            <a:ahLst/>
            <a:cxnLst/>
            <a:rect l="l" t="t" r="r" b="b"/>
            <a:pathLst>
              <a:path w="7933626">
                <a:moveTo>
                  <a:pt x="0" y="0"/>
                </a:moveTo>
                <a:lnTo>
                  <a:pt x="79336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35187" y="2486025"/>
            <a:ext cx="0" cy="2954020"/>
          </a:xfrm>
          <a:custGeom>
            <a:avLst/>
            <a:gdLst/>
            <a:ahLst/>
            <a:cxnLst/>
            <a:rect l="l" t="t" r="r" b="b"/>
            <a:pathLst>
              <a:path h="2954020">
                <a:moveTo>
                  <a:pt x="0" y="0"/>
                </a:moveTo>
                <a:lnTo>
                  <a:pt x="0" y="29540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056114" y="2486025"/>
            <a:ext cx="0" cy="2954020"/>
          </a:xfrm>
          <a:custGeom>
            <a:avLst/>
            <a:gdLst/>
            <a:ahLst/>
            <a:cxnLst/>
            <a:rect l="l" t="t" r="r" b="b"/>
            <a:pathLst>
              <a:path h="2954020">
                <a:moveTo>
                  <a:pt x="0" y="0"/>
                </a:moveTo>
                <a:lnTo>
                  <a:pt x="0" y="295402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28837" y="2492375"/>
            <a:ext cx="7933626" cy="0"/>
          </a:xfrm>
          <a:custGeom>
            <a:avLst/>
            <a:gdLst/>
            <a:ahLst/>
            <a:cxnLst/>
            <a:rect l="l" t="t" r="r" b="b"/>
            <a:pathLst>
              <a:path w="7933626">
                <a:moveTo>
                  <a:pt x="0" y="0"/>
                </a:moveTo>
                <a:lnTo>
                  <a:pt x="79336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28837" y="5433695"/>
            <a:ext cx="7933626" cy="0"/>
          </a:xfrm>
          <a:custGeom>
            <a:avLst/>
            <a:gdLst/>
            <a:ahLst/>
            <a:cxnLst/>
            <a:rect l="l" t="t" r="r" b="b"/>
            <a:pathLst>
              <a:path w="7933626">
                <a:moveTo>
                  <a:pt x="0" y="0"/>
                </a:moveTo>
                <a:lnTo>
                  <a:pt x="79336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8540" y="1150270"/>
            <a:ext cx="2409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Ter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8540" y="1772196"/>
            <a:ext cx="102126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Op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20543" y="1772196"/>
            <a:ext cx="66306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35188" y="2492376"/>
            <a:ext cx="1980247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4115435" y="2492376"/>
            <a:ext cx="1980184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5274" marR="796036" algn="ctr">
              <a:lnSpc>
                <a:spcPct val="95825"/>
              </a:lnSpc>
              <a:spcBef>
                <a:spcPts val="425"/>
              </a:spcBef>
            </a:pPr>
            <a:r>
              <a:rPr b="1" spc="-4" dirty="0">
                <a:latin typeface="Arial"/>
                <a:cs typeface="Arial"/>
              </a:rPr>
              <a:t>CD</a:t>
            </a:r>
            <a:endParaRPr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5620" y="2492376"/>
            <a:ext cx="1980183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19455" marR="718464" algn="ctr">
              <a:lnSpc>
                <a:spcPct val="95825"/>
              </a:lnSpc>
              <a:spcBef>
                <a:spcPts val="425"/>
              </a:spcBef>
            </a:pPr>
            <a:r>
              <a:rPr b="1" dirty="0">
                <a:latin typeface="Arial"/>
                <a:cs typeface="Arial"/>
              </a:rPr>
              <a:t>DVD</a:t>
            </a:r>
            <a:endParaRPr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5804" y="2492376"/>
            <a:ext cx="1980311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6035" marR="795401" algn="ctr">
              <a:lnSpc>
                <a:spcPct val="95825"/>
              </a:lnSpc>
              <a:spcBef>
                <a:spcPts val="425"/>
              </a:spcBef>
            </a:pPr>
            <a:r>
              <a:rPr b="1" spc="-4" dirty="0">
                <a:latin typeface="Arial"/>
                <a:cs typeface="Arial"/>
              </a:rPr>
              <a:t>BD</a:t>
            </a:r>
            <a:endParaRPr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5188" y="2863216"/>
            <a:ext cx="1980247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ct val="95825"/>
              </a:lnSpc>
              <a:spcBef>
                <a:spcPts val="425"/>
              </a:spcBef>
            </a:pPr>
            <a:r>
              <a:rPr dirty="0">
                <a:latin typeface="Arial"/>
                <a:cs typeface="Arial"/>
              </a:rPr>
              <a:t>C</a:t>
            </a:r>
            <a:r>
              <a:rPr spc="-9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city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5435" y="2863216"/>
            <a:ext cx="1980184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8522">
              <a:lnSpc>
                <a:spcPct val="95825"/>
              </a:lnSpc>
              <a:spcBef>
                <a:spcPts val="425"/>
              </a:spcBef>
            </a:pPr>
            <a:r>
              <a:rPr dirty="0">
                <a:latin typeface="Arial"/>
                <a:cs typeface="Arial"/>
              </a:rPr>
              <a:t>7</a:t>
            </a:r>
            <a:r>
              <a:rPr spc="-9" dirty="0">
                <a:latin typeface="Arial"/>
                <a:cs typeface="Arial"/>
              </a:rPr>
              <a:t>0</a:t>
            </a:r>
            <a:r>
              <a:rPr dirty="0">
                <a:latin typeface="Arial"/>
                <a:cs typeface="Arial"/>
              </a:rPr>
              <a:t>0MB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5620" y="2863216"/>
            <a:ext cx="1980183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47903">
              <a:lnSpc>
                <a:spcPct val="95825"/>
              </a:lnSpc>
              <a:spcBef>
                <a:spcPts val="425"/>
              </a:spcBef>
            </a:pPr>
            <a:r>
              <a:rPr dirty="0">
                <a:latin typeface="Arial"/>
                <a:cs typeface="Arial"/>
              </a:rPr>
              <a:t>4.</a:t>
            </a:r>
            <a:r>
              <a:rPr spc="-4" dirty="0">
                <a:latin typeface="Arial"/>
                <a:cs typeface="Arial"/>
              </a:rPr>
              <a:t>7</a:t>
            </a:r>
            <a:r>
              <a:rPr dirty="0">
                <a:latin typeface="Arial"/>
                <a:cs typeface="Arial"/>
              </a:rPr>
              <a:t>GB – 1</a:t>
            </a:r>
            <a:r>
              <a:rPr spc="-9" dirty="0">
                <a:latin typeface="Arial"/>
                <a:cs typeface="Arial"/>
              </a:rPr>
              <a:t>7</a:t>
            </a:r>
            <a:r>
              <a:rPr dirty="0">
                <a:latin typeface="Arial"/>
                <a:cs typeface="Arial"/>
              </a:rPr>
              <a:t>GB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5804" y="2863216"/>
            <a:ext cx="1980311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69544" marR="667689" algn="ctr">
              <a:lnSpc>
                <a:spcPct val="95825"/>
              </a:lnSpc>
              <a:spcBef>
                <a:spcPts val="425"/>
              </a:spcBef>
            </a:pPr>
            <a:r>
              <a:rPr dirty="0">
                <a:latin typeface="Arial"/>
                <a:cs typeface="Arial"/>
              </a:rPr>
              <a:t>5</a:t>
            </a:r>
            <a:r>
              <a:rPr spc="-9" dirty="0">
                <a:latin typeface="Arial"/>
                <a:cs typeface="Arial"/>
              </a:rPr>
              <a:t>0</a:t>
            </a:r>
            <a:r>
              <a:rPr dirty="0">
                <a:latin typeface="Arial"/>
                <a:cs typeface="Arial"/>
              </a:rPr>
              <a:t>GB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5188" y="3234054"/>
            <a:ext cx="1980247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ct val="95825"/>
              </a:lnSpc>
              <a:spcBef>
                <a:spcPts val="430"/>
              </a:spcBef>
            </a:pPr>
            <a:r>
              <a:rPr spc="-64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av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th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5435" y="3234054"/>
            <a:ext cx="1980184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2238">
              <a:lnSpc>
                <a:spcPct val="95825"/>
              </a:lnSpc>
              <a:spcBef>
                <a:spcPts val="430"/>
              </a:spcBef>
            </a:pPr>
            <a:r>
              <a:rPr spc="-4" dirty="0">
                <a:latin typeface="Arial"/>
                <a:cs typeface="Arial"/>
              </a:rPr>
              <a:t>780nm</a:t>
            </a:r>
            <a:endParaRPr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5620" y="3234054"/>
            <a:ext cx="1980183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2619">
              <a:lnSpc>
                <a:spcPct val="95825"/>
              </a:lnSpc>
              <a:spcBef>
                <a:spcPts val="430"/>
              </a:spcBef>
            </a:pPr>
            <a:r>
              <a:rPr spc="-4" dirty="0">
                <a:latin typeface="Arial"/>
                <a:cs typeface="Arial"/>
              </a:rPr>
              <a:t>650nm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75804" y="3234054"/>
            <a:ext cx="1980311" cy="370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3001">
              <a:lnSpc>
                <a:spcPct val="95825"/>
              </a:lnSpc>
              <a:spcBef>
                <a:spcPts val="430"/>
              </a:spcBef>
            </a:pPr>
            <a:r>
              <a:rPr spc="-4" dirty="0">
                <a:latin typeface="Arial"/>
                <a:cs typeface="Arial"/>
              </a:rPr>
              <a:t>405nm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5188" y="3604896"/>
            <a:ext cx="1980247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R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/</a:t>
            </a:r>
            <a:r>
              <a:rPr spc="-25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rite</a:t>
            </a:r>
            <a:endParaRPr>
              <a:latin typeface="Arial"/>
              <a:cs typeface="Arial"/>
            </a:endParaRPr>
          </a:p>
          <a:p>
            <a:pPr marL="91681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15435" y="3604896"/>
            <a:ext cx="1980184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5934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1</a:t>
            </a:r>
            <a:r>
              <a:rPr spc="-9" dirty="0">
                <a:latin typeface="Arial"/>
                <a:cs typeface="Arial"/>
              </a:rPr>
              <a:t>2</a:t>
            </a:r>
            <a:r>
              <a:rPr dirty="0">
                <a:latin typeface="Arial"/>
                <a:cs typeface="Arial"/>
              </a:rPr>
              <a:t>0</a:t>
            </a:r>
            <a:r>
              <a:rPr spc="-9" dirty="0">
                <a:latin typeface="Arial"/>
                <a:cs typeface="Arial"/>
              </a:rPr>
              <a:t>0</a:t>
            </a:r>
            <a:r>
              <a:rPr dirty="0">
                <a:latin typeface="Arial"/>
                <a:cs typeface="Arial"/>
              </a:rPr>
              <a:t>KB/s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5620" y="3604896"/>
            <a:ext cx="1980183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507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1</a:t>
            </a:r>
            <a:r>
              <a:rPr spc="-9" dirty="0">
                <a:latin typeface="Arial"/>
                <a:cs typeface="Arial"/>
              </a:rPr>
              <a:t>0</a:t>
            </a:r>
            <a:r>
              <a:rPr dirty="0">
                <a:latin typeface="Arial"/>
                <a:cs typeface="Arial"/>
              </a:rPr>
              <a:t>.5MB/s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75804" y="3604896"/>
            <a:ext cx="1980311" cy="6400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03376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3</a:t>
            </a:r>
            <a:r>
              <a:rPr spc="-9" dirty="0">
                <a:latin typeface="Arial"/>
                <a:cs typeface="Arial"/>
              </a:rPr>
              <a:t>6</a:t>
            </a:r>
            <a:r>
              <a:rPr dirty="0">
                <a:latin typeface="Arial"/>
                <a:cs typeface="Arial"/>
              </a:rPr>
              <a:t>MB/s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5188" y="4244975"/>
            <a:ext cx="1980247" cy="1188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x</a:t>
            </a:r>
            <a:r>
              <a:rPr dirty="0">
                <a:latin typeface="Arial"/>
                <a:cs typeface="Arial"/>
              </a:rPr>
              <a:t>am</a:t>
            </a:r>
            <a:r>
              <a:rPr spc="-9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le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5435" y="4244975"/>
            <a:ext cx="1980184" cy="1188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-RO</a:t>
            </a:r>
            <a:r>
              <a:rPr spc="4" dirty="0">
                <a:latin typeface="Arial"/>
                <a:cs typeface="Arial"/>
              </a:rPr>
              <a:t>M</a:t>
            </a:r>
            <a:r>
              <a:rPr dirty="0">
                <a:latin typeface="Arial"/>
                <a:cs typeface="Arial"/>
              </a:rPr>
              <a:t>,</a:t>
            </a:r>
            <a:endParaRPr>
              <a:latin typeface="Arial"/>
              <a:cs typeface="Arial"/>
            </a:endParaRPr>
          </a:p>
          <a:p>
            <a:pPr marL="91693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-R</a:t>
            </a:r>
            <a:endParaRPr>
              <a:latin typeface="Arial"/>
              <a:cs typeface="Arial"/>
            </a:endParaRPr>
          </a:p>
          <a:p>
            <a:pPr marL="91693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-</a:t>
            </a:r>
            <a:r>
              <a:rPr spc="-34" dirty="0">
                <a:latin typeface="Arial"/>
                <a:cs typeface="Arial"/>
              </a:rPr>
              <a:t>RW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5620" y="4244975"/>
            <a:ext cx="1980183" cy="1188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DV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-ROM</a:t>
            </a:r>
            <a:endParaRPr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DV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+R/</a:t>
            </a:r>
            <a:r>
              <a:rPr spc="-34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W</a:t>
            </a:r>
            <a:endParaRPr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DV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-R/</a:t>
            </a:r>
            <a:r>
              <a:rPr spc="-39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W</a:t>
            </a:r>
            <a:endParaRPr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DV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-RAM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75804" y="4244975"/>
            <a:ext cx="1980311" cy="1188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582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-R</a:t>
            </a:r>
            <a:endParaRPr>
              <a:latin typeface="Arial"/>
              <a:cs typeface="Arial"/>
            </a:endParaRPr>
          </a:p>
          <a:p>
            <a:pPr marL="92582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</a:t>
            </a:r>
            <a:r>
              <a:rPr spc="20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-</a:t>
            </a:r>
            <a:r>
              <a:rPr spc="-4" dirty="0">
                <a:latin typeface="Arial"/>
                <a:cs typeface="Arial"/>
              </a:rPr>
              <a:t>RE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2566987" y="2349500"/>
            <a:ext cx="7200900" cy="3600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0" y="1150270"/>
            <a:ext cx="24091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Ter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0" y="1772196"/>
            <a:ext cx="102126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Op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20543" y="1772196"/>
            <a:ext cx="66306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sc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1" y="1589183"/>
            <a:ext cx="325323" cy="1647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latin typeface="Arial"/>
                <a:cs typeface="Arial"/>
              </a:rPr>
              <a:t>2.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3.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dirty="0">
                <a:latin typeface="Arial"/>
                <a:cs typeface="Arial"/>
              </a:rPr>
              <a:t>4.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6045" y="1589183"/>
            <a:ext cx="3445865" cy="1208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Compu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 Data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latin typeface="Arial"/>
                <a:cs typeface="Arial"/>
              </a:rPr>
              <a:t>Types of Storage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 Device</a:t>
            </a:r>
            <a:r>
              <a:rPr sz="2400" spc="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Featu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6044" y="2906553"/>
            <a:ext cx="8346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90951" y="2906553"/>
            <a:ext cx="140827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7415" y="2906553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4524" y="2906553"/>
            <a:ext cx="11391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09105" y="2906553"/>
            <a:ext cx="1002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Device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8540" y="1150270"/>
            <a:ext cx="235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f</a:t>
            </a:r>
            <a:r>
              <a:rPr sz="2400" b="1" spc="4" dirty="0">
                <a:latin typeface="Arial"/>
                <a:cs typeface="Arial"/>
              </a:rPr>
              <a:t>f-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8540" y="1772196"/>
            <a:ext cx="177952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46045" y="1772196"/>
            <a:ext cx="408798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so known as </a:t>
            </a:r>
            <a:r>
              <a:rPr sz="2400" b="1" dirty="0">
                <a:latin typeface="Arial"/>
                <a:cs typeface="Arial"/>
              </a:rPr>
              <a:t>disconnected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44665" y="1772196"/>
            <a:ext cx="125631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storag</a:t>
            </a:r>
            <a:r>
              <a:rPr sz="2400" b="1" spc="-14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045" y="2211355"/>
            <a:ext cx="7204405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puter</a:t>
            </a:r>
            <a:r>
              <a:rPr sz="2400" spc="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64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um</a:t>
            </a:r>
            <a:r>
              <a:rPr sz="2400" spc="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ice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that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not under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cont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ol of a pro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essing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</a:t>
            </a:r>
            <a:r>
              <a:rPr sz="2400" spc="-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8540" y="3016034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045" y="3016034"/>
            <a:ext cx="23880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6139" y="3016034"/>
            <a:ext cx="73232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must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18534" y="3016034"/>
            <a:ext cx="41010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9748" y="3016034"/>
            <a:ext cx="115642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inserted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7339" y="3016034"/>
            <a:ext cx="34206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81370" y="3016034"/>
            <a:ext cx="147952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conn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0906" y="3016034"/>
            <a:ext cx="39301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54975" y="3016034"/>
            <a:ext cx="2408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46643" y="3016034"/>
            <a:ext cx="100387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human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6045" y="3382042"/>
            <a:ext cx="120710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opera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65194" y="3382042"/>
            <a:ext cx="93614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befo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5027" y="3382042"/>
            <a:ext cx="24058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69535" y="3382042"/>
            <a:ext cx="134244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4626" y="3382042"/>
            <a:ext cx="56245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0698" y="3382042"/>
            <a:ext cx="102026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4350" y="3382042"/>
            <a:ext cx="2223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72094" y="3382042"/>
            <a:ext cx="89956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agai</a:t>
            </a:r>
            <a:r>
              <a:rPr sz="2400" spc="-1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0" y="1150270"/>
            <a:ext cx="235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f</a:t>
            </a:r>
            <a:r>
              <a:rPr sz="2400" b="1" spc="4" dirty="0">
                <a:latin typeface="Arial"/>
                <a:cs typeface="Arial"/>
              </a:rPr>
              <a:t>f-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177219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6044" y="1772196"/>
            <a:ext cx="149095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14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ample</a:t>
            </a:r>
            <a:r>
              <a:rPr sz="2400" spc="-1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9657" y="2211356"/>
            <a:ext cx="240803" cy="1647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6806" y="2211356"/>
            <a:ext cx="2271948" cy="1208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Floppy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Disk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Zip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disket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spc="-4" dirty="0">
                <a:latin typeface="Arial"/>
                <a:cs typeface="Arial"/>
              </a:rPr>
              <a:t>US</a:t>
            </a:r>
            <a:r>
              <a:rPr sz="2400" dirty="0">
                <a:latin typeface="Arial"/>
                <a:cs typeface="Arial"/>
              </a:rPr>
              <a:t>B Fl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sh drive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807" y="3528345"/>
            <a:ext cx="11729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31336" y="3528345"/>
            <a:ext cx="6645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8540" y="1150270"/>
            <a:ext cx="235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f</a:t>
            </a:r>
            <a:r>
              <a:rPr sz="2400" b="1" spc="4" dirty="0">
                <a:latin typeface="Arial"/>
                <a:cs typeface="Arial"/>
              </a:rPr>
              <a:t>f-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88541" y="1772196"/>
            <a:ext cx="166154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ppy 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8540" y="2394236"/>
            <a:ext cx="177800" cy="120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6044" y="2394236"/>
            <a:ext cx="3802096" cy="120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soft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gnetic dis</a:t>
            </a:r>
            <a:r>
              <a:rPr sz="2400" spc="-4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460"/>
              </a:lnSpc>
              <a:spcBef>
                <a:spcPts val="225"/>
              </a:spcBef>
            </a:pPr>
            <a:r>
              <a:rPr sz="2400" dirty="0">
                <a:latin typeface="Arial"/>
                <a:cs typeface="Arial"/>
              </a:rPr>
              <a:t>Floppy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disks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por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abl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 Fl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ppy</a:t>
            </a:r>
            <a:r>
              <a:rPr sz="2400" spc="409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ks</a:t>
            </a:r>
            <a:r>
              <a:rPr sz="2400" spc="4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4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wer</a:t>
            </a:r>
            <a:r>
              <a:rPr sz="2400" spc="41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19114" y="3272313"/>
            <a:ext cx="24977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than</a:t>
            </a:r>
            <a:r>
              <a:rPr sz="2400" spc="414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32571" y="3272314"/>
            <a:ext cx="816965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991" marR="1219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disks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045" y="3638074"/>
            <a:ext cx="646887" cy="15741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 marR="26979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less</a:t>
            </a:r>
            <a:endParaRPr sz="2400">
              <a:latin typeface="Arial"/>
              <a:cs typeface="Arial"/>
            </a:endParaRPr>
          </a:p>
          <a:p>
            <a:pPr marL="12700" marR="9910">
              <a:lnSpc>
                <a:spcPct val="95825"/>
              </a:lnSpc>
              <a:spcBef>
                <a:spcPts val="699"/>
              </a:spcBef>
            </a:pPr>
            <a:r>
              <a:rPr sz="2400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Two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0834" y="3638074"/>
            <a:ext cx="4436491" cy="11352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3">
              <a:lnSpc>
                <a:spcPts val="2555"/>
              </a:lnSpc>
              <a:spcBef>
                <a:spcPts val="127"/>
              </a:spcBef>
            </a:pPr>
            <a:r>
              <a:rPr sz="2400" spc="9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ave</a:t>
            </a:r>
            <a:r>
              <a:rPr sz="2400" spc="33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ess</a:t>
            </a:r>
            <a:r>
              <a:rPr sz="2400" spc="3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3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capa</a:t>
            </a:r>
            <a:r>
              <a:rPr sz="2400" spc="1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ity,</a:t>
            </a:r>
            <a:r>
              <a:rPr sz="2400" spc="3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pensi</a:t>
            </a:r>
            <a:r>
              <a:rPr sz="2400" spc="9" dirty="0">
                <a:latin typeface="Arial"/>
                <a:cs typeface="Arial"/>
              </a:rPr>
              <a:t>v</a:t>
            </a:r>
            <a:r>
              <a:rPr sz="2400" spc="-1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0988" marR="45720">
              <a:lnSpc>
                <a:spcPct val="95825"/>
              </a:lnSpc>
              <a:spcBef>
                <a:spcPts val="699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up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4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4</a:t>
            </a:r>
            <a:r>
              <a:rPr sz="2400" spc="-4" dirty="0">
                <a:latin typeface="Arial"/>
                <a:cs typeface="Arial"/>
              </a:rPr>
              <a:t>4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2697" y="3638073"/>
            <a:ext cx="6471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5642" y="3638073"/>
            <a:ext cx="5115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0" y="4443126"/>
            <a:ext cx="177800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4363" y="4882038"/>
            <a:ext cx="33919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 size</a:t>
            </a:r>
            <a:r>
              <a:rPr sz="2400" spc="-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: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 </a:t>
            </a:r>
            <a:r>
              <a:rPr sz="2400" spc="4" dirty="0">
                <a:latin typeface="Arial"/>
                <a:cs typeface="Arial"/>
              </a:rPr>
              <a:t>¼</a:t>
            </a:r>
            <a:r>
              <a:rPr sz="2400" dirty="0">
                <a:latin typeface="Arial"/>
                <a:cs typeface="Arial"/>
              </a:rPr>
              <a:t>”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11137" y="4882038"/>
            <a:ext cx="7654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3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½</a:t>
            </a:r>
            <a:r>
              <a:rPr sz="2400" dirty="0">
                <a:latin typeface="Arial"/>
                <a:cs typeface="Arial"/>
              </a:rPr>
              <a:t>”.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704076" y="2830069"/>
            <a:ext cx="2450592" cy="2240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1340" y="2327149"/>
            <a:ext cx="3177540" cy="3172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1150270"/>
            <a:ext cx="235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f</a:t>
            </a:r>
            <a:r>
              <a:rPr sz="2400" b="1" spc="4" dirty="0">
                <a:latin typeface="Arial"/>
                <a:cs typeface="Arial"/>
              </a:rPr>
              <a:t>f-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541" y="1772196"/>
            <a:ext cx="98586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ppy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7015" y="1772196"/>
            <a:ext cx="66306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66644" y="5596153"/>
            <a:ext cx="2041759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5</a:t>
            </a:r>
            <a:r>
              <a:rPr sz="2200" spc="-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¼ 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9577" y="5596153"/>
            <a:ext cx="61115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Di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51701" y="5596153"/>
            <a:ext cx="266408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3</a:t>
            </a:r>
            <a:r>
              <a:rPr sz="2200" spc="-1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½ 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l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p</a:t>
            </a:r>
            <a:r>
              <a:rPr sz="2200" spc="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-4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Di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7636764" y="2683765"/>
            <a:ext cx="2834640" cy="2368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8540" y="1150270"/>
            <a:ext cx="235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f</a:t>
            </a:r>
            <a:r>
              <a:rPr sz="2400" b="1" spc="4" dirty="0">
                <a:latin typeface="Arial"/>
                <a:cs typeface="Arial"/>
              </a:rPr>
              <a:t>f-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541" y="1772196"/>
            <a:ext cx="167912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Zip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sket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46045" y="2394236"/>
            <a:ext cx="1474973" cy="1061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dirty="0">
                <a:latin typeface="Arial"/>
                <a:cs typeface="Arial"/>
              </a:rPr>
              <a:t>dev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ed fun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tions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37431" y="2394236"/>
            <a:ext cx="664260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  <a:p>
            <a:pPr marL="283971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95442" y="2394236"/>
            <a:ext cx="1326896" cy="1061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  <a:p>
            <a:pPr marL="161165" marR="71554" algn="ctr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ga</a:t>
            </a:r>
            <a:endParaRPr sz="2400">
              <a:latin typeface="Arial"/>
              <a:cs typeface="Arial"/>
            </a:endParaRPr>
          </a:p>
          <a:p>
            <a:pPr marL="30987">
              <a:lnSpc>
                <a:spcPct val="95825"/>
              </a:lnSpc>
              <a:spcBef>
                <a:spcPts val="120"/>
              </a:spcBef>
            </a:pPr>
            <a:r>
              <a:rPr sz="2400" dirty="0">
                <a:latin typeface="Arial"/>
                <a:cs typeface="Arial"/>
              </a:rPr>
              <a:t>Standa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77382" y="2394236"/>
            <a:ext cx="954125" cy="1061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de</a:t>
            </a:r>
            <a:r>
              <a:rPr sz="2400" spc="9" dirty="0">
                <a:latin typeface="Arial"/>
                <a:cs typeface="Arial"/>
              </a:rPr>
              <a:t>v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</a:t>
            </a:r>
            <a:endParaRPr sz="2400">
              <a:latin typeface="Arial"/>
              <a:cs typeface="Arial"/>
            </a:endParaRPr>
          </a:p>
          <a:p>
            <a:pPr marL="386080" marR="1219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  <a:p>
            <a:pPr marL="192532" marR="609">
              <a:lnSpc>
                <a:spcPct val="95825"/>
              </a:lnSpc>
              <a:spcBef>
                <a:spcPts val="120"/>
              </a:spcBef>
            </a:pPr>
            <a:r>
              <a:rPr sz="2400" dirty="0">
                <a:latin typeface="Arial"/>
                <a:cs typeface="Arial"/>
              </a:rPr>
              <a:t>1</a:t>
            </a:r>
            <a:r>
              <a:rPr sz="2400" spc="4" dirty="0">
                <a:latin typeface="Arial"/>
                <a:cs typeface="Arial"/>
              </a:rPr>
              <a:t>.</a:t>
            </a:r>
            <a:r>
              <a:rPr sz="2400" spc="9" dirty="0">
                <a:latin typeface="Arial"/>
                <a:cs typeface="Arial"/>
              </a:rPr>
              <a:t>4</a:t>
            </a:r>
            <a:r>
              <a:rPr sz="2400" spc="-4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"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72459" y="3126009"/>
            <a:ext cx="5289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ike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37303" y="3126009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5" y="3491770"/>
            <a:ext cx="2277287" cy="769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floppy drive.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6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8540" y="393068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0475" y="3930681"/>
            <a:ext cx="14116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up</a:t>
            </a:r>
            <a:r>
              <a:rPr sz="2400" spc="26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27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29198" y="3930681"/>
            <a:ext cx="9044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264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045" y="4296575"/>
            <a:ext cx="1084203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r>
              <a:rPr sz="2400" spc="5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drive</a:t>
            </a:r>
            <a:r>
              <a:rPr sz="2400" spc="-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7282" y="4296575"/>
            <a:ext cx="118736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250</a:t>
            </a:r>
            <a:r>
              <a:rPr sz="2400" spc="50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MB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69536" y="4296575"/>
            <a:ext cx="226115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r>
              <a:rPr sz="2400" spc="499" dirty="0">
                <a:latin typeface="Arial"/>
                <a:cs typeface="Arial"/>
              </a:rPr>
              <a:t> </a:t>
            </a:r>
            <a:r>
              <a:rPr sz="2400" spc="-1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ata</a:t>
            </a:r>
            <a:r>
              <a:rPr sz="2400" spc="5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5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540" y="5101495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6044" y="5101495"/>
            <a:ext cx="68163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00958" y="5101495"/>
            <a:ext cx="2223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98723" y="5101495"/>
            <a:ext cx="1876221" cy="6962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less </a:t>
            </a:r>
            <a:r>
              <a:rPr sz="2400" spc="59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pop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679069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larger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48883" y="5101495"/>
            <a:ext cx="39298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4542" y="5101495"/>
            <a:ext cx="81696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use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044" y="5467261"/>
            <a:ext cx="109052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ne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3269" y="5467261"/>
            <a:ext cx="108777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ora</a:t>
            </a:r>
            <a:r>
              <a:rPr sz="2400" spc="9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5" y="5833268"/>
            <a:ext cx="16599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capabi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itie</a:t>
            </a:r>
            <a:r>
              <a:rPr sz="2400" spc="-1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7421881" y="2542033"/>
            <a:ext cx="2958083" cy="2958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8540" y="1150270"/>
            <a:ext cx="235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f</a:t>
            </a:r>
            <a:r>
              <a:rPr sz="2400" b="1" spc="4" dirty="0">
                <a:latin typeface="Arial"/>
                <a:cs typeface="Arial"/>
              </a:rPr>
              <a:t>f-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8541" y="1772196"/>
            <a:ext cx="232246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US</a:t>
            </a:r>
            <a:r>
              <a:rPr sz="2400" dirty="0">
                <a:latin typeface="Arial"/>
                <a:cs typeface="Arial"/>
              </a:rPr>
              <a:t>B Fl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sh Drive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46044" y="2394235"/>
            <a:ext cx="24107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27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284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204588" y="2394235"/>
            <a:ext cx="7163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fla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69635" y="2394235"/>
            <a:ext cx="11729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46045" y="2759995"/>
            <a:ext cx="6645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797554" y="2759995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30039" y="2759996"/>
            <a:ext cx="933704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6812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plugs</a:t>
            </a: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USB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645024" y="2759996"/>
            <a:ext cx="868781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9024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into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port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59093" y="2759996"/>
            <a:ext cx="637438" cy="10619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3309" algn="r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R="12700" indent="103632" algn="r">
              <a:lnSpc>
                <a:spcPct val="100041"/>
              </a:lnSpc>
            </a:pPr>
            <a:r>
              <a:rPr sz="2400" dirty="0">
                <a:latin typeface="Arial"/>
                <a:cs typeface="Arial"/>
              </a:rPr>
              <a:t>and ha</a:t>
            </a:r>
            <a:r>
              <a:rPr sz="2400" spc="1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044" y="3126009"/>
            <a:ext cx="1563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’s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6045" y="3491770"/>
            <a:ext cx="1291539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fun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tions</a:t>
            </a:r>
            <a:endParaRPr sz="2400">
              <a:latin typeface="Arial"/>
              <a:cs typeface="Arial"/>
            </a:endParaRPr>
          </a:p>
          <a:p>
            <a:pPr marL="12700" marR="45719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driv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0746" y="3491770"/>
            <a:ext cx="39298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38243" y="3491770"/>
            <a:ext cx="24058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2959" y="3491770"/>
            <a:ext cx="117327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porta</a:t>
            </a:r>
            <a:r>
              <a:rPr sz="2400" spc="4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8540" y="4296575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6044" y="4296575"/>
            <a:ext cx="817452" cy="1061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Fl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sizes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120"/>
              </a:spcBef>
            </a:pPr>
            <a:r>
              <a:rPr sz="2400" spc="-4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GB,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2211" y="4296575"/>
            <a:ext cx="8857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dri</a:t>
            </a:r>
            <a:r>
              <a:rPr sz="2400" spc="4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7387" y="4296575"/>
            <a:ext cx="51204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08803" y="4296575"/>
            <a:ext cx="12754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ail</a:t>
            </a:r>
            <a:r>
              <a:rPr sz="2400" spc="4" dirty="0">
                <a:latin typeface="Arial"/>
                <a:cs typeface="Arial"/>
              </a:rPr>
              <a:t>ab</a:t>
            </a:r>
            <a:r>
              <a:rPr sz="2400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32474" y="4296575"/>
            <a:ext cx="31023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1146" y="4662583"/>
            <a:ext cx="3560495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14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such</a:t>
            </a:r>
            <a:r>
              <a:rPr sz="2400" spc="4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25</a:t>
            </a:r>
            <a:r>
              <a:rPr sz="2400" spc="-4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MB,</a:t>
            </a:r>
            <a:r>
              <a:rPr sz="2400" spc="4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51</a:t>
            </a:r>
            <a:r>
              <a:rPr sz="2400" spc="-4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MB,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-14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GB,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4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4" dirty="0">
                <a:latin typeface="Arial"/>
                <a:cs typeface="Arial"/>
              </a:rPr>
              <a:t>6</a:t>
            </a:r>
            <a:r>
              <a:rPr sz="2400" spc="4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4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4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1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044" y="5394109"/>
            <a:ext cx="41010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5490" y="5394109"/>
            <a:ext cx="71554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easy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9786" y="5394109"/>
            <a:ext cx="61364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2354" y="5394109"/>
            <a:ext cx="32667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28031" y="5394109"/>
            <a:ext cx="110455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ransfer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2726" y="5394109"/>
            <a:ext cx="57957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4" y="5760116"/>
            <a:ext cx="24238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8540" y="1150270"/>
            <a:ext cx="235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f</a:t>
            </a:r>
            <a:r>
              <a:rPr sz="2400" b="1" spc="4" dirty="0">
                <a:latin typeface="Arial"/>
                <a:cs typeface="Arial"/>
              </a:rPr>
              <a:t>f-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8541" y="1772196"/>
            <a:ext cx="191672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Me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ory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045" y="2394235"/>
            <a:ext cx="26460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</a:t>
            </a:r>
            <a:r>
              <a:rPr sz="2400" spc="3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ec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ronic</a:t>
            </a:r>
            <a:r>
              <a:rPr sz="2400" spc="3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fla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46904" y="2394235"/>
            <a:ext cx="45020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3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storage</a:t>
            </a:r>
            <a:r>
              <a:rPr sz="2400" spc="319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isk</a:t>
            </a:r>
            <a:r>
              <a:rPr sz="2400" spc="329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045" y="2759995"/>
            <a:ext cx="72022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used</a:t>
            </a:r>
            <a:r>
              <a:rPr sz="2400" spc="22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nsu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2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onic</a:t>
            </a:r>
            <a:r>
              <a:rPr sz="2400" spc="2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9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ices</a:t>
            </a:r>
            <a:r>
              <a:rPr sz="2400" spc="2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</a:t>
            </a:r>
            <a:r>
              <a:rPr sz="2400" spc="1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2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2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git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5" y="3126009"/>
            <a:ext cx="13259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era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4839" y="3126009"/>
            <a:ext cx="6981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57699" y="3126009"/>
            <a:ext cx="11409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pla</a:t>
            </a:r>
            <a:r>
              <a:rPr sz="2400" spc="4" dirty="0">
                <a:latin typeface="Arial"/>
                <a:cs typeface="Arial"/>
              </a:rPr>
              <a:t>y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92394" y="3126009"/>
            <a:ext cx="9693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bile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57670" y="3126009"/>
            <a:ext cx="11568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pho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7730" y="3126009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1339" y="3126009"/>
            <a:ext cx="7657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other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4" y="3491770"/>
            <a:ext cx="3757646" cy="15010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99689" algn="just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all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por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able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device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41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 </a:t>
            </a:r>
            <a:r>
              <a:rPr sz="2400" spc="-9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ards are usu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 de</a:t>
            </a:r>
            <a:r>
              <a:rPr sz="2400" spc="4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ice co</a:t>
            </a:r>
            <a:r>
              <a:rPr sz="2400" spc="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tai</a:t>
            </a:r>
            <a:r>
              <a:rPr sz="2400" spc="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ing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card using a USB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 reader.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540" y="393068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90158" y="3930681"/>
            <a:ext cx="6828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</a:t>
            </a:r>
            <a:r>
              <a:rPr sz="2400" spc="1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55206" y="3930681"/>
            <a:ext cx="25952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by</a:t>
            </a:r>
            <a:r>
              <a:rPr sz="2400" spc="5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cting</a:t>
            </a:r>
            <a:r>
              <a:rPr sz="2400" spc="5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9677" y="4296575"/>
            <a:ext cx="32667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3725" y="4296575"/>
            <a:ext cx="66337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our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66102" y="4296575"/>
            <a:ext cx="1429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comp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ter,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3906" y="4296575"/>
            <a:ext cx="34206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4718" y="4296575"/>
            <a:ext cx="39301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2689860" y="2253997"/>
            <a:ext cx="1865376" cy="137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4693" y="2276855"/>
            <a:ext cx="1888235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04660" y="2313431"/>
            <a:ext cx="1513332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0580" y="2327148"/>
            <a:ext cx="1220724" cy="1362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13304" y="4197097"/>
            <a:ext cx="1225296" cy="13670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2940" y="4197097"/>
            <a:ext cx="1627632" cy="12984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75500" y="4149726"/>
            <a:ext cx="1947926" cy="1366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540" y="1150270"/>
            <a:ext cx="235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f</a:t>
            </a:r>
            <a:r>
              <a:rPr sz="2400" b="1" spc="4" dirty="0">
                <a:latin typeface="Arial"/>
                <a:cs typeface="Arial"/>
              </a:rPr>
              <a:t>f-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4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541" y="1772196"/>
            <a:ext cx="191672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Me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ory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1852" y="3635162"/>
            <a:ext cx="625941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iniSD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1830" y="3635162"/>
            <a:ext cx="1245026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pa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34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4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h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2516" y="3646084"/>
            <a:ext cx="1963964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Arial"/>
                <a:cs typeface="Arial"/>
              </a:rPr>
              <a:t>Se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ure</a:t>
            </a:r>
            <a:r>
              <a:rPr sz="1400" spc="-39" dirty="0">
                <a:latin typeface="Arial"/>
                <a:cs typeface="Arial"/>
              </a:rPr>
              <a:t> </a:t>
            </a:r>
            <a:r>
              <a:rPr sz="1400" spc="-4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igi</a:t>
            </a:r>
            <a:r>
              <a:rPr sz="1400" spc="4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al</a:t>
            </a:r>
            <a:r>
              <a:rPr sz="1400" spc="-1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ard</a:t>
            </a:r>
            <a:r>
              <a:rPr sz="1400" spc="-1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(S</a:t>
            </a:r>
            <a:r>
              <a:rPr sz="1400" spc="-4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77833" y="3649513"/>
            <a:ext cx="1126986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ory</a:t>
            </a:r>
            <a:r>
              <a:rPr sz="1400" spc="-34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4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k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2297" y="5508742"/>
            <a:ext cx="1305918" cy="203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9" dirty="0">
                <a:latin typeface="Arial"/>
                <a:cs typeface="Arial"/>
              </a:rPr>
              <a:t>X</a:t>
            </a:r>
            <a:r>
              <a:rPr sz="1400" spc="-4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-Pi</a:t>
            </a:r>
            <a:r>
              <a:rPr sz="1400" spc="4" dirty="0">
                <a:latin typeface="Arial"/>
                <a:cs typeface="Arial"/>
              </a:rPr>
              <a:t>ct</a:t>
            </a:r>
            <a:r>
              <a:rPr sz="1400" dirty="0">
                <a:latin typeface="Arial"/>
                <a:cs typeface="Arial"/>
              </a:rPr>
              <a:t>ure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7745" y="5540498"/>
            <a:ext cx="1305207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ulti</a:t>
            </a: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edia</a:t>
            </a:r>
            <a:r>
              <a:rPr sz="1400" spc="-4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8155" y="5578598"/>
            <a:ext cx="1648275" cy="204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-4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9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ory</a:t>
            </a:r>
            <a:r>
              <a:rPr sz="1400" spc="-34" dirty="0">
                <a:latin typeface="Arial"/>
                <a:cs typeface="Arial"/>
              </a:rPr>
              <a:t> </a:t>
            </a:r>
            <a:r>
              <a:rPr sz="1400" spc="4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ard</a:t>
            </a:r>
            <a:r>
              <a:rPr sz="1400" spc="-29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4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der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28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1" y="1150270"/>
            <a:ext cx="362907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Device</a:t>
            </a:r>
            <a:r>
              <a:rPr sz="2400" b="1" spc="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Featu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8540" y="1772196"/>
            <a:ext cx="177952" cy="1647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4" y="1772196"/>
            <a:ext cx="1961804" cy="16474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Vo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ati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</a:t>
            </a:r>
          </a:p>
          <a:p>
            <a:pPr marL="12700">
              <a:lnSpc>
                <a:spcPts val="3460"/>
              </a:lnSpc>
              <a:spcBef>
                <a:spcPts val="225"/>
              </a:spcBef>
            </a:pPr>
            <a:r>
              <a:rPr sz="2400" dirty="0">
                <a:latin typeface="Arial"/>
                <a:cs typeface="Arial"/>
              </a:rPr>
              <a:t>Accessibi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 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tabil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 Addressab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29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0" y="1150270"/>
            <a:ext cx="13439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Vola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177219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6045" y="1772196"/>
            <a:ext cx="304886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Two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 of volat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6044" y="2211355"/>
            <a:ext cx="240588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3195" y="2211355"/>
            <a:ext cx="22569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Vo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atile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3194" y="2650267"/>
            <a:ext cx="172953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No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Vo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atile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0079" y="2650267"/>
            <a:ext cx="11729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8540" y="1150270"/>
            <a:ext cx="24424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 Devices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8540" y="177219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4" y="1772196"/>
            <a:ext cx="2543382" cy="696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18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storage</a:t>
            </a:r>
            <a:r>
              <a:rPr sz="2400" b="1" spc="18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device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6508" y="1772196"/>
            <a:ext cx="29009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5691" y="1772196"/>
            <a:ext cx="73263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25565" y="1772196"/>
            <a:ext cx="237565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compute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8439" y="1772196"/>
            <a:ext cx="111242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94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tore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8540" y="257711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6045" y="2577115"/>
            <a:ext cx="12580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Prov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87114" y="2577115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one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50436" y="2577115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7342" y="2577115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4940" y="2577115"/>
            <a:ext cx="6645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83478" y="2577115"/>
            <a:ext cx="12900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fun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56602" y="2577115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3890" y="2577115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41485" y="2577115"/>
            <a:ext cx="11068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1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4" y="2942882"/>
            <a:ext cx="142695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compute</a:t>
            </a:r>
            <a:r>
              <a:rPr sz="2400" spc="-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8540" y="1150270"/>
            <a:ext cx="13439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Vola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540" y="1772196"/>
            <a:ext cx="240796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Volati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3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Memo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46044" y="2394235"/>
            <a:ext cx="129275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q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ires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5506" y="2394235"/>
            <a:ext cx="12241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cons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36819" y="2394235"/>
            <a:ext cx="90200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po</a:t>
            </a:r>
            <a:r>
              <a:rPr sz="2400" spc="4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76441" y="2394235"/>
            <a:ext cx="32654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36689" y="2394235"/>
            <a:ext cx="12247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int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98002" y="2394235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30461" y="2394235"/>
            <a:ext cx="9193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6044" y="2759995"/>
            <a:ext cx="2762834" cy="769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0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8540" y="3199162"/>
            <a:ext cx="177800" cy="769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1579" y="3199161"/>
            <a:ext cx="18645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te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hnolog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044" y="3638073"/>
            <a:ext cx="410791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All</a:t>
            </a:r>
            <a:r>
              <a:rPr sz="2400" spc="2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conten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2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era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tu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ned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off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inter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upte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3434" y="3638073"/>
            <a:ext cx="30533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2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's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8540" y="444312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5" y="4443126"/>
            <a:ext cx="2387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81275" y="4443126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38118" y="4443126"/>
            <a:ext cx="75021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2795" y="4443126"/>
            <a:ext cx="7660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3855" y="4443126"/>
            <a:ext cx="13113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la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9237" y="4443126"/>
            <a:ext cx="9535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kn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96225" y="4443126"/>
            <a:ext cx="3929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4285" y="4443126"/>
            <a:ext cx="15676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14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mpo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25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5" y="4808886"/>
            <a:ext cx="13384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me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29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31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8540" y="1150270"/>
            <a:ext cx="13439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Vola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540" y="1772196"/>
            <a:ext cx="310138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No</a:t>
            </a:r>
            <a:r>
              <a:rPr sz="2400" b="1" spc="-9" dirty="0">
                <a:latin typeface="Arial"/>
                <a:cs typeface="Arial"/>
              </a:rPr>
              <a:t>n</a:t>
            </a:r>
            <a:r>
              <a:rPr sz="2400" b="1" spc="4" dirty="0">
                <a:latin typeface="Arial"/>
                <a:cs typeface="Arial"/>
              </a:rPr>
              <a:t>-</a:t>
            </a:r>
            <a:r>
              <a:rPr sz="2400" b="1" dirty="0">
                <a:latin typeface="Arial"/>
                <a:cs typeface="Arial"/>
              </a:rPr>
              <a:t>Volati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3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Memo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46045" y="2394235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Wi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02839" y="2394235"/>
            <a:ext cx="8343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31335" y="2394235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1123" y="2394235"/>
            <a:ext cx="9178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33060" y="2394235"/>
            <a:ext cx="15798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06665" y="2394235"/>
            <a:ext cx="7319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even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33054" y="2394235"/>
            <a:ext cx="2223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51570" y="2394235"/>
            <a:ext cx="2223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68561" y="2394235"/>
            <a:ext cx="2899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454133" y="2394235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not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045" y="2759995"/>
            <a:ext cx="6650833" cy="1135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cons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antly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suppl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elect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ic powe</a:t>
            </a:r>
            <a:r>
              <a:rPr sz="2400" spc="-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570"/>
              </a:spcBef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lat</a:t>
            </a:r>
            <a:r>
              <a:rPr sz="2400" spc="4" dirty="0">
                <a:latin typeface="Arial"/>
                <a:cs typeface="Arial"/>
              </a:rPr>
              <a:t>il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2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29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2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2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9" dirty="0">
                <a:latin typeface="Arial"/>
                <a:cs typeface="Arial"/>
              </a:rPr>
              <a:t>v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2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2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keeps data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even when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cu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rent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8540" y="319916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52609" y="3199161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540" y="40038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6045" y="4003833"/>
            <a:ext cx="2418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7454" y="4003833"/>
            <a:ext cx="2899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2254" y="4003833"/>
            <a:ext cx="11214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suitable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8016" y="4003833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8451" y="4003833"/>
            <a:ext cx="13582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lon</a:t>
            </a:r>
            <a:r>
              <a:rPr sz="2400" spc="-9" dirty="0">
                <a:latin typeface="Arial"/>
                <a:cs typeface="Arial"/>
              </a:rPr>
              <a:t>g</a:t>
            </a:r>
            <a:r>
              <a:rPr sz="2400" spc="4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30" y="4003833"/>
            <a:ext cx="1088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3682" y="4003833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2010" y="4003833"/>
            <a:ext cx="16634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4151376" y="3284537"/>
            <a:ext cx="4248150" cy="294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541" y="1150270"/>
            <a:ext cx="19361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Accessib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540" y="1772196"/>
            <a:ext cx="177952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044" y="1772196"/>
            <a:ext cx="3730280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Refers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reading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 writi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Two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pes of 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sib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9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91098" y="1772196"/>
            <a:ext cx="6648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9278" y="1772196"/>
            <a:ext cx="108838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records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9657" y="2650268"/>
            <a:ext cx="240803" cy="7694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6806" y="2650267"/>
            <a:ext cx="22566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Random 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6806" y="3089186"/>
            <a:ext cx="151187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Seq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ential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72712" y="3089186"/>
            <a:ext cx="102065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33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88541" y="1150270"/>
            <a:ext cx="19361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Accessib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8541" y="1772196"/>
            <a:ext cx="244047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Ran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om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Acc</a:t>
            </a:r>
            <a:r>
              <a:rPr sz="2400" b="1" spc="-4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044" y="2394235"/>
            <a:ext cx="5962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50082" y="2394235"/>
            <a:ext cx="11235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lo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81856" y="2394235"/>
            <a:ext cx="3070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7908" y="2394235"/>
            <a:ext cx="1088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94502" y="2394235"/>
            <a:ext cx="5639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6586" y="2394235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84745" y="2394235"/>
            <a:ext cx="13607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52739" y="2394235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87079" y="2394235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6044" y="2759995"/>
            <a:ext cx="34747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approx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38113" y="2759995"/>
            <a:ext cx="13247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 sa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76186" y="2759995"/>
            <a:ext cx="21724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ount of ti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8540" y="319916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6045" y="3199161"/>
            <a:ext cx="7657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Such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1627" y="3199161"/>
            <a:ext cx="18691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cha</a:t>
            </a:r>
            <a:r>
              <a:rPr sz="2400" spc="1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eristic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1015" y="3199161"/>
            <a:ext cx="2899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2684" y="3199161"/>
            <a:ext cx="5959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well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69405" y="3199161"/>
            <a:ext cx="8843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suited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53910" y="3199161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81595" y="3199161"/>
            <a:ext cx="10882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prima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0314" y="3199161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6044" y="3564921"/>
            <a:ext cx="14780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seconda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6467" y="3564921"/>
            <a:ext cx="11727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34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8541" y="1150270"/>
            <a:ext cx="19361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Accessib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l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8541" y="1772196"/>
            <a:ext cx="27620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Seq</a:t>
            </a:r>
            <a:r>
              <a:rPr sz="2400" b="1" spc="-4" dirty="0">
                <a:latin typeface="Arial"/>
                <a:cs typeface="Arial"/>
              </a:rPr>
              <a:t>u</a:t>
            </a:r>
            <a:r>
              <a:rPr sz="2400" b="1" dirty="0">
                <a:latin typeface="Arial"/>
                <a:cs typeface="Arial"/>
              </a:rPr>
              <a:t>ential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Acc</a:t>
            </a:r>
            <a:r>
              <a:rPr sz="2400" b="1" spc="-4" dirty="0">
                <a:latin typeface="Arial"/>
                <a:cs typeface="Arial"/>
              </a:rPr>
              <a:t>e</a:t>
            </a:r>
            <a:r>
              <a:rPr sz="2400" b="1" dirty="0"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46045" y="2394235"/>
            <a:ext cx="24683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3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</a:t>
            </a:r>
            <a:r>
              <a:rPr sz="2400" spc="1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si</a:t>
            </a:r>
            <a:r>
              <a:rPr sz="2400" spc="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274692" y="2394235"/>
            <a:ext cx="46730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pi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ces</a:t>
            </a:r>
            <a:r>
              <a:rPr sz="2400" spc="3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3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ation</a:t>
            </a:r>
            <a:r>
              <a:rPr sz="2400" spc="35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wil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3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37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37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6045" y="2759995"/>
            <a:ext cx="72053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orde</a:t>
            </a:r>
            <a:r>
              <a:rPr sz="2400" spc="1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one</a:t>
            </a:r>
            <a:r>
              <a:rPr sz="2400" spc="4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ter</a:t>
            </a:r>
            <a:r>
              <a:rPr sz="2400" spc="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other;</a:t>
            </a:r>
            <a:r>
              <a:rPr sz="2400" spc="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efo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5" y="3126009"/>
            <a:ext cx="10202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76802" y="3126009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28846" y="3126009"/>
            <a:ext cx="132628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par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lar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66360" y="3126009"/>
            <a:ext cx="8002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77966" y="3126009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5353" y="3126009"/>
            <a:ext cx="15798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07374" y="3126009"/>
            <a:ext cx="12415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dep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5" y="3491770"/>
            <a:ext cx="765759" cy="769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676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upon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Such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7994" y="3491770"/>
            <a:ext cx="624067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wh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piece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was last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0" y="393068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23234" y="3930681"/>
            <a:ext cx="18676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cha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ac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eristic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05754" y="3930681"/>
            <a:ext cx="2899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10554" y="3930681"/>
            <a:ext cx="9355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pical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0262" y="3930681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8590" y="3930681"/>
            <a:ext cx="98612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r>
              <a:rPr sz="2400" spc="4" dirty="0">
                <a:latin typeface="Arial"/>
                <a:cs typeface="Arial"/>
              </a:rPr>
              <a:t>f-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98334" y="3930681"/>
            <a:ext cx="11727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35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 dirty="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8541" y="1150270"/>
            <a:ext cx="14966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Mu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abi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46452" y="1772196"/>
            <a:ext cx="177952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03906" y="1772196"/>
            <a:ext cx="654560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lo</a:t>
            </a:r>
            <a:r>
              <a:rPr sz="2400" spc="-9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informa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overwritten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time.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03907" y="2211355"/>
            <a:ext cx="274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9959" y="2211355"/>
            <a:ext cx="25223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puter </a:t>
            </a:r>
            <a:r>
              <a:rPr sz="2400" spc="34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4291" y="2211355"/>
            <a:ext cx="8172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3142" y="2211355"/>
            <a:ext cx="10882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ount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73391" y="2211355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39733" y="2211355"/>
            <a:ext cx="141010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read</a:t>
            </a:r>
            <a:r>
              <a:rPr sz="2400" spc="4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write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3907" y="2577115"/>
            <a:ext cx="165577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 </a:t>
            </a:r>
            <a:r>
              <a:rPr sz="2400" spc="3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2608" y="2577115"/>
            <a:ext cx="10882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prima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0952" y="2577115"/>
            <a:ext cx="1088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61073" y="2577115"/>
            <a:ext cx="13253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purpo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7543" y="2577115"/>
            <a:ext cx="8693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37955" y="2577115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03907" y="2942882"/>
            <a:ext cx="3472459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usel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 for many task</a:t>
            </a:r>
            <a:r>
              <a:rPr sz="2400" spc="-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Three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pes of 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tabil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ty: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6452" y="3382042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6045" y="3820954"/>
            <a:ext cx="240803" cy="12084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3194" y="3820953"/>
            <a:ext cx="4155770" cy="769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Read/write 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 or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table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latin typeface="Arial"/>
                <a:cs typeface="Arial"/>
              </a:rPr>
              <a:t>Read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1970" y="3820953"/>
            <a:ext cx="1088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3195" y="4699158"/>
            <a:ext cx="28134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Slow write, fa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30596" y="4699158"/>
            <a:ext cx="1088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36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8541" y="1150270"/>
            <a:ext cx="14966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Mu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abi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8540" y="1772196"/>
            <a:ext cx="327060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Rea</a:t>
            </a:r>
            <a:r>
              <a:rPr sz="2400" b="1" spc="-4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/W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Storage 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71871" y="1772196"/>
            <a:ext cx="244328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Mu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able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8540" y="2394236"/>
            <a:ext cx="177800" cy="769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5" y="2394235"/>
            <a:ext cx="65454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Al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ows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 ove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writt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ti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6045" y="2833147"/>
            <a:ext cx="2744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71190" y="2833147"/>
            <a:ext cx="253154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puter </a:t>
            </a:r>
            <a:r>
              <a:rPr sz="2400" spc="42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03520" y="2833147"/>
            <a:ext cx="1088847" cy="6962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991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1806" y="2833147"/>
            <a:ext cx="10882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ount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1199" y="2833147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6685" y="2833147"/>
            <a:ext cx="14116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read</a:t>
            </a:r>
            <a:r>
              <a:rPr sz="2400" spc="4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wri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4" y="3199162"/>
            <a:ext cx="1104392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544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useless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5007" y="3199161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4508" y="3199161"/>
            <a:ext cx="10882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prima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41261" y="3199161"/>
            <a:ext cx="132689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purpo</a:t>
            </a:r>
            <a:r>
              <a:rPr sz="2400" spc="1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18399" y="3199161"/>
            <a:ext cx="8687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37955" y="3199161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63087" y="3564921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3904" y="3564921"/>
            <a:ext cx="8169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34483" y="3564921"/>
            <a:ext cx="8675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ta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ks.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37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8541" y="1150270"/>
            <a:ext cx="14966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Mu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abi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8540" y="1772196"/>
            <a:ext cx="279685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Read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On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1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46044" y="2394235"/>
            <a:ext cx="11059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Ret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38347" y="2394235"/>
            <a:ext cx="4947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1480" y="2394235"/>
            <a:ext cx="15810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17945" y="2394236"/>
            <a:ext cx="99100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327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b="1" dirty="0">
                <a:latin typeface="Arial"/>
                <a:cs typeface="Arial"/>
              </a:rPr>
              <a:t>once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5998" y="2394235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08443" y="2394235"/>
            <a:ext cx="13265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  </a:t>
            </a:r>
            <a:r>
              <a:rPr sz="2400" spc="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623299" y="2394235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46045" y="2759995"/>
            <a:ext cx="18517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nufac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ure,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0435" y="2759995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80430" y="2759995"/>
            <a:ext cx="7846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w</a:t>
            </a:r>
            <a:r>
              <a:rPr sz="2400" b="1" spc="9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352157" y="2759995"/>
            <a:ext cx="11729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676894" y="2759995"/>
            <a:ext cx="12738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(WOR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6045" y="3126009"/>
            <a:ext cx="9190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7074" y="3126009"/>
            <a:ext cx="21791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47359" y="3126009"/>
            <a:ext cx="32654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74334" y="3126009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86398" y="3126009"/>
            <a:ext cx="9693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writt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8151" y="3126009"/>
            <a:ext cx="6301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only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1194" y="3126009"/>
            <a:ext cx="7319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24823" y="3126009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044" y="3491770"/>
            <a:ext cx="412036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point af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 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nufac</a:t>
            </a:r>
            <a:r>
              <a:rPr sz="2400" spc="9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ur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393068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6045" y="3930681"/>
            <a:ext cx="9181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5634" y="3930681"/>
            <a:ext cx="51155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1415" y="3930681"/>
            <a:ext cx="8663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cal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4192" y="3930681"/>
            <a:ext cx="159725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mu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able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93789" y="3930681"/>
            <a:ext cx="125618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</a:t>
            </a:r>
            <a:r>
              <a:rPr sz="2400" b="1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88541" y="1150270"/>
            <a:ext cx="14966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Mu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abi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88541" y="1772196"/>
            <a:ext cx="325160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Slow</a:t>
            </a:r>
            <a:r>
              <a:rPr sz="2400" b="1" spc="-2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te,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Fast</a:t>
            </a:r>
            <a:r>
              <a:rPr sz="2400" b="1" spc="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53583" y="1772196"/>
            <a:ext cx="120707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5" y="2394236"/>
            <a:ext cx="1557879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7071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ad/w</a:t>
            </a:r>
            <a:r>
              <a:rPr sz="2400" spc="1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ite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dirty="0">
                <a:latin typeface="Arial"/>
                <a:cs typeface="Arial"/>
              </a:rPr>
              <a:t>ove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itten opera</a:t>
            </a:r>
            <a:r>
              <a:rPr sz="2400" spc="4" dirty="0">
                <a:latin typeface="Arial"/>
                <a:cs typeface="Arial"/>
              </a:rPr>
              <a:t>ti</a:t>
            </a:r>
            <a:r>
              <a:rPr sz="2400" dirty="0">
                <a:latin typeface="Arial"/>
                <a:cs typeface="Arial"/>
              </a:rPr>
              <a:t>on opera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</a:t>
            </a:r>
            <a:r>
              <a:rPr sz="2400" spc="-14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58768" y="2394235"/>
            <a:ext cx="1088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29200" y="2394235"/>
            <a:ext cx="85201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hi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63665" y="2394235"/>
            <a:ext cx="9215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ll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7981" y="2394235"/>
            <a:ext cx="15798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infor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29522" y="2394235"/>
            <a:ext cx="32654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37955" y="2394235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9456" y="2759995"/>
            <a:ext cx="11217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ltiple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0576" y="2759995"/>
            <a:ext cx="88463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ti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es,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74205" y="2759995"/>
            <a:ext cx="4947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but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9525" y="2759996"/>
            <a:ext cx="672490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136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12700" marR="8229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than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21446" y="2759996"/>
            <a:ext cx="506984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192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24892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6202" y="2759996"/>
            <a:ext cx="714552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write</a:t>
            </a:r>
            <a:endParaRPr sz="2400">
              <a:latin typeface="Arial"/>
              <a:cs typeface="Arial"/>
            </a:endParaRPr>
          </a:p>
          <a:p>
            <a:pPr marL="43179" marR="3048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read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8287" y="3126009"/>
            <a:ext cx="8172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4420" y="3126009"/>
            <a:ext cx="81696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ch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39282" y="3126009"/>
            <a:ext cx="9526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sl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39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540" y="1150270"/>
            <a:ext cx="217363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Addressabi</a:t>
            </a:r>
            <a:r>
              <a:rPr sz="2400" b="1" spc="9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4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177219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045" y="1772196"/>
            <a:ext cx="396656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Three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types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 addressability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9657" y="2211356"/>
            <a:ext cx="240803" cy="1208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15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6806" y="2211356"/>
            <a:ext cx="2985998" cy="12083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Loca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</a:t>
            </a:r>
            <a:r>
              <a:rPr sz="2400" spc="-14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addre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sab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Fi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 addre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sable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698"/>
              </a:spcBef>
            </a:pPr>
            <a:r>
              <a:rPr sz="2400" dirty="0">
                <a:latin typeface="Arial"/>
                <a:cs typeface="Arial"/>
              </a:rPr>
              <a:t>Conten</a:t>
            </a:r>
            <a:r>
              <a:rPr sz="2400" spc="-14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addressable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40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6816724" y="146829"/>
            <a:ext cx="4613275" cy="6357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0" y="1150270"/>
            <a:ext cx="25417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2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pes</a:t>
            </a:r>
            <a:r>
              <a:rPr sz="2400" b="1" spc="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 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8540" y="1772196"/>
            <a:ext cx="300054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There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 four type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02123" y="1772196"/>
            <a:ext cx="117274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2394236"/>
            <a:ext cx="177800" cy="1647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044" y="2394236"/>
            <a:ext cx="2688890" cy="120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Prima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 </a:t>
            </a:r>
            <a:r>
              <a:rPr sz="2400" spc="-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Secondary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</a:p>
          <a:p>
            <a:pPr marL="12700" marR="52573">
              <a:lnSpc>
                <a:spcPct val="95825"/>
              </a:lnSpc>
              <a:spcBef>
                <a:spcPts val="698"/>
              </a:spcBef>
            </a:pPr>
            <a:r>
              <a:rPr sz="2400" dirty="0">
                <a:latin typeface="Arial"/>
                <a:cs typeface="Arial"/>
              </a:rPr>
              <a:t>Ter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iary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6044" y="3711225"/>
            <a:ext cx="105465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9" dirty="0">
                <a:latin typeface="Arial"/>
                <a:cs typeface="Arial"/>
              </a:rPr>
              <a:t>f</a:t>
            </a:r>
            <a:r>
              <a:rPr sz="2400" spc="4" dirty="0">
                <a:latin typeface="Arial"/>
                <a:cs typeface="Arial"/>
              </a:rPr>
              <a:t>f-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1880" y="3711225"/>
            <a:ext cx="113913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0" y="1150270"/>
            <a:ext cx="259367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her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Examp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 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3691" y="1150270"/>
            <a:ext cx="1206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12891" y="1150270"/>
            <a:ext cx="12232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8540" y="1772196"/>
            <a:ext cx="177952" cy="120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6045" y="1772196"/>
            <a:ext cx="161247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Punch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6045" y="2211355"/>
            <a:ext cx="866343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Cl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ud</a:t>
            </a:r>
            <a:endParaRPr sz="2400">
              <a:latin typeface="Arial"/>
              <a:cs typeface="Arial"/>
            </a:endParaRPr>
          </a:p>
          <a:p>
            <a:pPr marL="12700" marR="45719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RAID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6867" y="2211355"/>
            <a:ext cx="108884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44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 txBox="1"/>
          <p:nvPr/>
        </p:nvSpPr>
        <p:spPr>
          <a:xfrm>
            <a:off x="3947160" y="3650773"/>
            <a:ext cx="5594248" cy="2835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1803">
              <a:lnSpc>
                <a:spcPts val="2455"/>
              </a:lnSpc>
              <a:spcBef>
                <a:spcPts val="122"/>
              </a:spcBef>
            </a:pPr>
            <a:r>
              <a:rPr sz="2400" dirty="0">
                <a:latin typeface="Arial"/>
                <a:cs typeface="Arial"/>
              </a:rPr>
              <a:t>g</a:t>
            </a:r>
            <a:r>
              <a:rPr sz="2400" spc="6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seve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639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unc</a:t>
            </a:r>
            <a:r>
              <a:rPr sz="2400" spc="9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644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les</a:t>
            </a:r>
            <a:r>
              <a:rPr sz="2400" spc="64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 rep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7160" y="3753612"/>
            <a:ext cx="5350764" cy="2732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41851" y="3949701"/>
            <a:ext cx="4762500" cy="2143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8541" y="1150270"/>
            <a:ext cx="38116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her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Examp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 of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2891" y="1150270"/>
            <a:ext cx="12232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8540" y="1772196"/>
            <a:ext cx="213500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Pun</a:t>
            </a:r>
            <a:r>
              <a:rPr sz="2400" b="1" spc="-4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hed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044" y="2394235"/>
            <a:ext cx="7654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Early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81731" y="2394235"/>
            <a:ext cx="10882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thod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0936" y="2394235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7759" y="2394235"/>
            <a:ext cx="6642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3166" y="2394235"/>
            <a:ext cx="1087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30465" y="2394235"/>
            <a:ext cx="7319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used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3054" y="2394235"/>
            <a:ext cx="6139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ith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17915" y="2394235"/>
            <a:ext cx="7316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early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6044" y="2759995"/>
            <a:ext cx="3375482" cy="769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0"/>
              </a:spcBef>
            </a:pPr>
            <a:r>
              <a:rPr sz="2400" dirty="0">
                <a:latin typeface="Arial"/>
                <a:cs typeface="Arial"/>
              </a:rPr>
              <a:t>Punch ca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ds also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known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0" y="3199162"/>
            <a:ext cx="177800" cy="769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5752" y="3199161"/>
            <a:ext cx="24280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Ho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lerith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4" y="3638073"/>
            <a:ext cx="720257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nta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                                                               </a:t>
            </a:r>
            <a:r>
              <a:rPr sz="2400" spc="2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45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8541" y="1150270"/>
            <a:ext cx="50476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her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Examp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 of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 Devices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88540" y="1772196"/>
            <a:ext cx="215220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Cloud</a:t>
            </a:r>
            <a:r>
              <a:rPr sz="2400" b="1" spc="-2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46044" y="2394235"/>
            <a:ext cx="720257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lo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2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1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ans</a:t>
            </a:r>
            <a:r>
              <a:rPr sz="2400" spc="27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"the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ge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2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2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line</a:t>
            </a:r>
            <a:r>
              <a:rPr sz="2400" spc="279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045" y="2759995"/>
            <a:ext cx="49479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37889" y="2759995"/>
            <a:ext cx="9940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cloud</a:t>
            </a:r>
            <a:r>
              <a:rPr sz="2400" spc="9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"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28515" y="2759995"/>
            <a:ext cx="11397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wher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65063" y="2759995"/>
            <a:ext cx="110190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  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62241" y="2759995"/>
            <a:ext cx="140553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  </a:t>
            </a:r>
            <a:r>
              <a:rPr sz="2400" spc="11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64347" y="2759995"/>
            <a:ext cx="3070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68790" y="2759995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6044" y="3126010"/>
            <a:ext cx="720318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4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om</a:t>
            </a:r>
            <a:r>
              <a:rPr sz="2400" spc="4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ltiple</a:t>
            </a:r>
            <a:r>
              <a:rPr sz="2400" spc="47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dist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b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ted</a:t>
            </a:r>
            <a:r>
              <a:rPr sz="2400" spc="47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4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connec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re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our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es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 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prise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 clou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8540" y="393068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5" y="3930681"/>
            <a:ext cx="86878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lo</a:t>
            </a:r>
            <a:r>
              <a:rPr sz="2400" spc="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03066" y="3930681"/>
            <a:ext cx="10876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8452" y="3930681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29199" y="3930681"/>
            <a:ext cx="10717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pro</a:t>
            </a:r>
            <a:r>
              <a:rPr sz="2400" spc="4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89218" y="3930681"/>
            <a:ext cx="17222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5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benefits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00110" y="3930681"/>
            <a:ext cx="32227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1590" y="3930681"/>
            <a:ext cx="10376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grea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5" y="4296575"/>
            <a:ext cx="720499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acces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ib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lity</a:t>
            </a:r>
            <a:r>
              <a:rPr sz="2400" spc="1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1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bi</a:t>
            </a:r>
            <a:r>
              <a:rPr sz="2400" spc="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ity;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rap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7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loym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;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strong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6044" y="4662582"/>
            <a:ext cx="14110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pro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ec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76472" y="4662582"/>
            <a:ext cx="4268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23587" y="4662582"/>
            <a:ext cx="6642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data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8448" y="4662582"/>
            <a:ext cx="113700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9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ackup,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6001" y="4662582"/>
            <a:ext cx="11226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ar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hi</a:t>
            </a:r>
            <a:r>
              <a:rPr sz="2400" spc="4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8443" y="4662582"/>
            <a:ext cx="58074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09482" y="4662582"/>
            <a:ext cx="11397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di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4" y="5028342"/>
            <a:ext cx="266164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ove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purpo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46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6240527" y="1916176"/>
            <a:ext cx="2214499" cy="172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43926" y="2060576"/>
            <a:ext cx="1836801" cy="1468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08952" y="3860736"/>
            <a:ext cx="1871599" cy="1871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8541" y="1150270"/>
            <a:ext cx="381165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her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Examp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 of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2891" y="1150270"/>
            <a:ext cx="12232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Devices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540" y="1772196"/>
            <a:ext cx="215220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Cloud</a:t>
            </a:r>
            <a:r>
              <a:rPr sz="2400" b="1" spc="-2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Storage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6045" y="2394235"/>
            <a:ext cx="14908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ple</a:t>
            </a:r>
            <a:r>
              <a:rPr sz="2400" spc="-1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9656" y="2833148"/>
            <a:ext cx="240588" cy="1208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0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6806" y="2833147"/>
            <a:ext cx="1849018" cy="769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Google Drive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70"/>
              </a:spcBef>
            </a:pPr>
            <a:r>
              <a:rPr sz="2400" dirty="0">
                <a:latin typeface="Arial"/>
                <a:cs typeface="Arial"/>
              </a:rPr>
              <a:t>Fl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ckr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6806" y="3711225"/>
            <a:ext cx="130891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Mic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oso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6972" y="3711225"/>
            <a:ext cx="5792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Sky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8283" y="3711225"/>
            <a:ext cx="7822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Drive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47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88541" y="1150270"/>
            <a:ext cx="50476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O</a:t>
            </a:r>
            <a:r>
              <a:rPr sz="2400" b="1" spc="9" dirty="0">
                <a:latin typeface="Arial"/>
                <a:cs typeface="Arial"/>
              </a:rPr>
              <a:t>t</a:t>
            </a:r>
            <a:r>
              <a:rPr sz="2400" b="1" dirty="0">
                <a:latin typeface="Arial"/>
                <a:cs typeface="Arial"/>
              </a:rPr>
              <a:t>her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Examp</a:t>
            </a:r>
            <a:r>
              <a:rPr sz="2400" b="1" spc="4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 of</a:t>
            </a:r>
            <a:r>
              <a:rPr sz="2400" b="1" spc="-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 Devices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288540" y="1772196"/>
            <a:ext cx="81592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R</a:t>
            </a:r>
            <a:r>
              <a:rPr sz="2400" b="1" spc="-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46044" y="2394236"/>
            <a:ext cx="720196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RAID</a:t>
            </a:r>
            <a:r>
              <a:rPr sz="2400" spc="5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9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ort</a:t>
            </a:r>
            <a:r>
              <a:rPr sz="2400" spc="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9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nd</a:t>
            </a:r>
            <a:r>
              <a:rPr sz="2400" spc="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nt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ay</a:t>
            </a:r>
            <a:r>
              <a:rPr sz="2400" spc="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ndepe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dent</a:t>
            </a:r>
            <a:r>
              <a:rPr sz="2400" spc="5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(or</a:t>
            </a:r>
          </a:p>
          <a:p>
            <a:pPr marL="12700" marR="45720">
              <a:lnSpc>
                <a:spcPct val="95825"/>
              </a:lnSpc>
            </a:pP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pensive)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isk</a:t>
            </a:r>
            <a:r>
              <a:rPr sz="2400" spc="-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88540" y="319916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46045" y="3199161"/>
            <a:ext cx="2387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70606" y="3199161"/>
            <a:ext cx="28996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47033" y="3199161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71646" y="3199161"/>
            <a:ext cx="1240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category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96384" y="3199161"/>
            <a:ext cx="3253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06339" y="3199161"/>
            <a:ext cx="6130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disk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04585" y="3199161"/>
            <a:ext cx="15487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drives</a:t>
            </a:r>
            <a:r>
              <a:rPr sz="2400" spc="5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38314" y="3199161"/>
            <a:ext cx="105470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977122" y="3199161"/>
            <a:ext cx="5453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two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08059" y="3199161"/>
            <a:ext cx="3420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6044" y="3564922"/>
            <a:ext cx="7203490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5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0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spc="9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nati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5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for</a:t>
            </a:r>
            <a:r>
              <a:rPr sz="2400" spc="5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fault</a:t>
            </a:r>
            <a:r>
              <a:rPr sz="2400" spc="5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toler</a:t>
            </a:r>
            <a:r>
              <a:rPr sz="2400" spc="1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nce</a:t>
            </a:r>
            <a:r>
              <a:rPr sz="2400" spc="5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per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anc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8540" y="4369727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6044" y="4369727"/>
            <a:ext cx="823976" cy="113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483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aren't</a:t>
            </a:r>
            <a:endParaRPr sz="2400">
              <a:latin typeface="Arial"/>
              <a:cs typeface="Arial"/>
            </a:endParaRPr>
          </a:p>
          <a:p>
            <a:pPr marL="12700" marR="24688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RAID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70477" y="4369727"/>
            <a:ext cx="6379934" cy="113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disk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drives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are</a:t>
            </a:r>
            <a:r>
              <a:rPr sz="2400" spc="1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used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equent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16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serve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6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but</a:t>
            </a:r>
            <a:endParaRPr sz="2400">
              <a:latin typeface="Arial"/>
              <a:cs typeface="Arial"/>
            </a:endParaRPr>
          </a:p>
          <a:p>
            <a:pPr marL="24892" marR="45765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generally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neces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ary for per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onal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1181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ll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you</a:t>
            </a:r>
            <a:r>
              <a:rPr sz="2400" spc="8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9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1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1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me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1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redund</a:t>
            </a:r>
            <a:r>
              <a:rPr sz="2400" spc="1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ntly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88540" y="517464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6045" y="5540413"/>
            <a:ext cx="41013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(in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47390" y="5540413"/>
            <a:ext cx="112286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multi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3924" y="5540413"/>
            <a:ext cx="98678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paces)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41392" y="5540413"/>
            <a:ext cx="3071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40680" y="5540413"/>
            <a:ext cx="24080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1641" y="5540413"/>
            <a:ext cx="1310806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balan</a:t>
            </a:r>
            <a:r>
              <a:rPr sz="2400" spc="9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2197" y="5540413"/>
            <a:ext cx="61364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6666" y="5540413"/>
            <a:ext cx="32667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94242" y="5540413"/>
            <a:ext cx="115611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improve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4" y="5906420"/>
            <a:ext cx="395272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ove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all 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 per</a:t>
            </a:r>
            <a:r>
              <a:rPr sz="2400" spc="4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anc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319608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4" dirty="0">
                <a:solidFill>
                  <a:srgbClr val="FFFFFF"/>
                </a:solidFill>
                <a:latin typeface="Times New Roman"/>
                <a:cs typeface="Times New Roman"/>
              </a:rPr>
              <a:t>48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12693-F590-43F5-8250-E8A9E3AE7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31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288540" y="1150270"/>
            <a:ext cx="2425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88540" y="1772196"/>
            <a:ext cx="177952" cy="7693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6045" y="1772196"/>
            <a:ext cx="7199473" cy="1135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so known as </a:t>
            </a:r>
            <a:r>
              <a:rPr sz="2400" b="1" dirty="0">
                <a:latin typeface="Arial"/>
                <a:cs typeface="Arial"/>
              </a:rPr>
              <a:t>main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memor</a:t>
            </a:r>
            <a:r>
              <a:rPr sz="2400" b="1" spc="-29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49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spc="1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ory</a:t>
            </a:r>
            <a:r>
              <a:rPr sz="2400" spc="51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5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di</a:t>
            </a:r>
            <a:r>
              <a:rPr sz="2400" spc="9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ctly</a:t>
            </a:r>
            <a:r>
              <a:rPr sz="2400" spc="5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5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4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tly</a:t>
            </a:r>
            <a:r>
              <a:rPr sz="2400" spc="50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9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ec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49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cent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essing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unit via a 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 bu</a:t>
            </a:r>
            <a:r>
              <a:rPr sz="2400" spc="-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8540" y="3016034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46045" y="3016034"/>
            <a:ext cx="59630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2754" y="3016034"/>
            <a:ext cx="7158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PU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60291" y="3016034"/>
            <a:ext cx="176876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continuo</a:t>
            </a:r>
            <a:r>
              <a:rPr sz="2400" spc="1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sly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77737" y="3016034"/>
            <a:ext cx="83423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reads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63766" y="3016034"/>
            <a:ext cx="161530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instructi</a:t>
            </a:r>
            <a:r>
              <a:rPr sz="2400" spc="9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8938" y="3016034"/>
            <a:ext cx="91966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6045" y="3382042"/>
            <a:ext cx="1356715" cy="7691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12700" marR="18287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pl</a:t>
            </a:r>
            <a:r>
              <a:rPr sz="2400" spc="-1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17594" y="3382042"/>
            <a:ext cx="129032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e</a:t>
            </a:r>
            <a:r>
              <a:rPr sz="2400" spc="-9" dirty="0">
                <a:latin typeface="Arial"/>
                <a:cs typeface="Arial"/>
              </a:rPr>
              <a:t>x</a:t>
            </a:r>
            <a:r>
              <a:rPr sz="2400" dirty="0">
                <a:latin typeface="Arial"/>
                <a:cs typeface="Arial"/>
              </a:rPr>
              <a:t>ecu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22519" y="3382042"/>
            <a:ext cx="74869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4773" y="3382042"/>
            <a:ext cx="39298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1681" y="3382042"/>
            <a:ext cx="127294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require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540" y="382095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9657" y="4259999"/>
            <a:ext cx="240803" cy="120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 marR="215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46807" y="4259999"/>
            <a:ext cx="946145" cy="1208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RAM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19791"/>
              </a:lnSpc>
              <a:spcBef>
                <a:spcPts val="533"/>
              </a:spcBef>
            </a:pPr>
            <a:r>
              <a:rPr sz="2400" dirty="0">
                <a:latin typeface="Arial"/>
                <a:cs typeface="Arial"/>
              </a:rPr>
              <a:t>ROM Cache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8540" y="1150270"/>
            <a:ext cx="2425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8541" y="1772196"/>
            <a:ext cx="74753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RAM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6044" y="2394235"/>
            <a:ext cx="27139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12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called</a:t>
            </a:r>
            <a:r>
              <a:rPr sz="2400" spc="1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9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91099" y="2394235"/>
            <a:ext cx="44590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Access</a:t>
            </a:r>
            <a:r>
              <a:rPr sz="2400" spc="1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mory</a:t>
            </a:r>
            <a:r>
              <a:rPr sz="2400" spc="1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becau</a:t>
            </a:r>
            <a:r>
              <a:rPr sz="2400" spc="1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any</a:t>
            </a:r>
            <a:r>
              <a:rPr sz="2400" spc="1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1744" y="2759995"/>
            <a:ext cx="6325666" cy="1135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the</a:t>
            </a:r>
            <a:r>
              <a:rPr sz="2400" spc="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RAM</a:t>
            </a:r>
            <a:r>
              <a:rPr sz="2400" spc="4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can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sed</a:t>
            </a:r>
            <a:r>
              <a:rPr sz="2400" spc="44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j</a:t>
            </a:r>
            <a:r>
              <a:rPr sz="2400" dirty="0">
                <a:latin typeface="Arial"/>
                <a:cs typeface="Arial"/>
              </a:rPr>
              <a:t>ust</a:t>
            </a:r>
            <a:r>
              <a:rPr sz="2400" spc="3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as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fast</a:t>
            </a:r>
            <a:endParaRPr sz="2400">
              <a:latin typeface="Arial"/>
              <a:cs typeface="Arial"/>
            </a:endParaRPr>
          </a:p>
          <a:p>
            <a:pPr marL="127000" marR="45720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of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 other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data.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696"/>
              </a:spcBef>
            </a:pPr>
            <a:r>
              <a:rPr sz="2400" dirty="0">
                <a:latin typeface="Arial"/>
                <a:cs typeface="Arial"/>
              </a:rPr>
              <a:t>There are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two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pes of </a:t>
            </a:r>
            <a:r>
              <a:rPr sz="2400" spc="-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AM: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74074" y="2759995"/>
            <a:ext cx="3929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85555" y="2759995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540" y="356492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044" y="4003834"/>
            <a:ext cx="240588" cy="7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32506" y="4003834"/>
            <a:ext cx="967536" cy="76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DR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  <a:p>
            <a:pPr marL="12700" marR="16764">
              <a:lnSpc>
                <a:spcPct val="95825"/>
              </a:lnSpc>
              <a:spcBef>
                <a:spcPts val="571"/>
              </a:spcBef>
            </a:pPr>
            <a:r>
              <a:rPr sz="2400" dirty="0">
                <a:latin typeface="Arial"/>
                <a:cs typeface="Arial"/>
              </a:rPr>
              <a:t>SR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4877" y="4003833"/>
            <a:ext cx="495675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(Dyna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ic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Random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Access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96893" y="4443126"/>
            <a:ext cx="93553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(S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atic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46040" y="4443126"/>
            <a:ext cx="122204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andom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662" y="4443126"/>
            <a:ext cx="105349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3987" y="4443126"/>
            <a:ext cx="127507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y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131687" y="2270125"/>
            <a:ext cx="0" cy="3583940"/>
          </a:xfrm>
          <a:custGeom>
            <a:avLst/>
            <a:gdLst/>
            <a:ahLst/>
            <a:cxnLst/>
            <a:rect l="l" t="t" r="r" b="b"/>
            <a:pathLst>
              <a:path h="3583940">
                <a:moveTo>
                  <a:pt x="0" y="0"/>
                </a:moveTo>
                <a:lnTo>
                  <a:pt x="0" y="35839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28838" y="2647315"/>
            <a:ext cx="8005635" cy="0"/>
          </a:xfrm>
          <a:custGeom>
            <a:avLst/>
            <a:gdLst/>
            <a:ahLst/>
            <a:cxnLst/>
            <a:rect l="l" t="t" r="r" b="b"/>
            <a:pathLst>
              <a:path w="8005635">
                <a:moveTo>
                  <a:pt x="0" y="0"/>
                </a:moveTo>
                <a:lnTo>
                  <a:pt x="800563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8838" y="4110354"/>
            <a:ext cx="8005635" cy="0"/>
          </a:xfrm>
          <a:custGeom>
            <a:avLst/>
            <a:gdLst/>
            <a:ahLst/>
            <a:cxnLst/>
            <a:rect l="l" t="t" r="r" b="b"/>
            <a:pathLst>
              <a:path w="8005635">
                <a:moveTo>
                  <a:pt x="0" y="0"/>
                </a:moveTo>
                <a:lnTo>
                  <a:pt x="800563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35187" y="2270125"/>
            <a:ext cx="0" cy="3583940"/>
          </a:xfrm>
          <a:custGeom>
            <a:avLst/>
            <a:gdLst/>
            <a:ahLst/>
            <a:cxnLst/>
            <a:rect l="l" t="t" r="r" b="b"/>
            <a:pathLst>
              <a:path h="3583940">
                <a:moveTo>
                  <a:pt x="0" y="0"/>
                </a:moveTo>
                <a:lnTo>
                  <a:pt x="0" y="35839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28123" y="2270125"/>
            <a:ext cx="0" cy="3583940"/>
          </a:xfrm>
          <a:custGeom>
            <a:avLst/>
            <a:gdLst/>
            <a:ahLst/>
            <a:cxnLst/>
            <a:rect l="l" t="t" r="r" b="b"/>
            <a:pathLst>
              <a:path h="3583940">
                <a:moveTo>
                  <a:pt x="0" y="0"/>
                </a:moveTo>
                <a:lnTo>
                  <a:pt x="0" y="358394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28838" y="2276475"/>
            <a:ext cx="8005635" cy="0"/>
          </a:xfrm>
          <a:custGeom>
            <a:avLst/>
            <a:gdLst/>
            <a:ahLst/>
            <a:cxnLst/>
            <a:rect l="l" t="t" r="r" b="b"/>
            <a:pathLst>
              <a:path w="8005635">
                <a:moveTo>
                  <a:pt x="0" y="0"/>
                </a:moveTo>
                <a:lnTo>
                  <a:pt x="800563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28838" y="5847715"/>
            <a:ext cx="8005635" cy="0"/>
          </a:xfrm>
          <a:custGeom>
            <a:avLst/>
            <a:gdLst/>
            <a:ahLst/>
            <a:cxnLst/>
            <a:rect l="l" t="t" r="r" b="b"/>
            <a:pathLst>
              <a:path w="8005635">
                <a:moveTo>
                  <a:pt x="0" y="0"/>
                </a:moveTo>
                <a:lnTo>
                  <a:pt x="800563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75788" y="4096512"/>
            <a:ext cx="3108960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1877" y="4292600"/>
            <a:ext cx="2519299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96328" y="4026407"/>
            <a:ext cx="2029968" cy="2022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1400" y="4221162"/>
            <a:ext cx="1441450" cy="143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88541" y="1150270"/>
            <a:ext cx="12077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07994" y="1150270"/>
            <a:ext cx="12065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8541" y="1772196"/>
            <a:ext cx="74753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RAM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5188" y="2276476"/>
            <a:ext cx="3996499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68234" marR="1369567" algn="ctr">
              <a:lnSpc>
                <a:spcPct val="95825"/>
              </a:lnSpc>
              <a:spcBef>
                <a:spcPts val="425"/>
              </a:spcBef>
            </a:pPr>
            <a:r>
              <a:rPr b="1" dirty="0">
                <a:latin typeface="Arial"/>
                <a:cs typeface="Arial"/>
              </a:rPr>
              <a:t>Static</a:t>
            </a:r>
            <a:r>
              <a:rPr b="1" spc="-14" dirty="0">
                <a:latin typeface="Arial"/>
                <a:cs typeface="Arial"/>
              </a:rPr>
              <a:t> </a:t>
            </a:r>
            <a:r>
              <a:rPr b="1" spc="4" dirty="0">
                <a:latin typeface="Arial"/>
                <a:cs typeface="Arial"/>
              </a:rPr>
              <a:t>R</a:t>
            </a:r>
            <a:r>
              <a:rPr b="1" spc="-50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1687" y="2276476"/>
            <a:ext cx="3996436" cy="370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4059">
              <a:lnSpc>
                <a:spcPct val="95825"/>
              </a:lnSpc>
              <a:spcBef>
                <a:spcPts val="425"/>
              </a:spcBef>
            </a:pPr>
            <a:r>
              <a:rPr b="1" dirty="0">
                <a:latin typeface="Arial"/>
                <a:cs typeface="Arial"/>
              </a:rPr>
              <a:t>D</a:t>
            </a:r>
            <a:r>
              <a:rPr b="1" spc="-19" dirty="0">
                <a:latin typeface="Arial"/>
                <a:cs typeface="Arial"/>
              </a:rPr>
              <a:t>y</a:t>
            </a:r>
            <a:r>
              <a:rPr b="1" dirty="0">
                <a:latin typeface="Arial"/>
                <a:cs typeface="Arial"/>
              </a:rPr>
              <a:t>namic</a:t>
            </a:r>
            <a:r>
              <a:rPr b="1" spc="9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R</a:t>
            </a:r>
            <a:r>
              <a:rPr b="1" spc="-54" dirty="0">
                <a:latin typeface="Arial"/>
                <a:cs typeface="Arial"/>
              </a:rPr>
              <a:t>A</a:t>
            </a:r>
            <a:r>
              <a:rPr b="1"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5188" y="2647315"/>
            <a:ext cx="3996499" cy="146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81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•   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Faster</a:t>
            </a:r>
          </a:p>
          <a:p>
            <a:pPr marL="91681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  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More</a:t>
            </a:r>
            <a:r>
              <a:rPr spc="-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x</a:t>
            </a:r>
            <a:r>
              <a:rPr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ns</a:t>
            </a:r>
            <a:r>
              <a:rPr spc="-9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ve</a:t>
            </a:r>
          </a:p>
          <a:p>
            <a:pPr marL="91681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  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More</a:t>
            </a:r>
            <a:r>
              <a:rPr spc="-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-25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er</a:t>
            </a:r>
            <a:r>
              <a:rPr spc="3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</a:t>
            </a:r>
            <a:r>
              <a:rPr spc="-9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sum</a:t>
            </a:r>
            <a:r>
              <a:rPr spc="-9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tion</a:t>
            </a:r>
          </a:p>
          <a:p>
            <a:pPr marL="91681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  </a:t>
            </a:r>
            <a:r>
              <a:rPr spc="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es </a:t>
            </a:r>
            <a:r>
              <a:rPr spc="-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ot n</a:t>
            </a:r>
            <a:r>
              <a:rPr spc="-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ed</a:t>
            </a:r>
            <a:r>
              <a:rPr spc="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be</a:t>
            </a:r>
            <a:r>
              <a:rPr spc="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refres</a:t>
            </a:r>
            <a:r>
              <a:rPr spc="-9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1687" y="2647315"/>
            <a:ext cx="3996436" cy="1463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>
              <a:lnSpc>
                <a:spcPct val="95825"/>
              </a:lnSpc>
              <a:spcBef>
                <a:spcPts val="430"/>
              </a:spcBef>
            </a:pPr>
            <a:r>
              <a:rPr dirty="0">
                <a:latin typeface="Arial"/>
                <a:cs typeface="Arial"/>
              </a:rPr>
              <a:t>•   </a:t>
            </a:r>
            <a:r>
              <a:rPr spc="5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Slo</a:t>
            </a:r>
            <a:r>
              <a:rPr spc="-39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er</a:t>
            </a:r>
            <a:endParaRPr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  </a:t>
            </a:r>
            <a:r>
              <a:rPr spc="5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Less</a:t>
            </a:r>
            <a:r>
              <a:rPr spc="-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x</a:t>
            </a:r>
            <a:r>
              <a:rPr dirty="0">
                <a:latin typeface="Arial"/>
                <a:cs typeface="Arial"/>
              </a:rPr>
              <a:t>pe</a:t>
            </a:r>
            <a:r>
              <a:rPr spc="-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sive</a:t>
            </a:r>
            <a:endParaRPr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  </a:t>
            </a:r>
            <a:r>
              <a:rPr spc="5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Less</a:t>
            </a:r>
            <a:r>
              <a:rPr spc="-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</a:t>
            </a:r>
            <a:r>
              <a:rPr spc="-29" dirty="0">
                <a:latin typeface="Arial"/>
                <a:cs typeface="Arial"/>
              </a:rPr>
              <a:t>w</a:t>
            </a:r>
            <a:r>
              <a:rPr dirty="0">
                <a:latin typeface="Arial"/>
                <a:cs typeface="Arial"/>
              </a:rPr>
              <a:t>er</a:t>
            </a:r>
            <a:r>
              <a:rPr spc="3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cons</a:t>
            </a:r>
            <a:r>
              <a:rPr spc="-4" dirty="0">
                <a:latin typeface="Arial"/>
                <a:cs typeface="Arial"/>
              </a:rPr>
              <a:t>u</a:t>
            </a:r>
            <a:r>
              <a:rPr dirty="0">
                <a:latin typeface="Arial"/>
                <a:cs typeface="Arial"/>
              </a:rPr>
              <a:t>mption</a:t>
            </a:r>
            <a:endParaRPr>
              <a:latin typeface="Arial"/>
              <a:cs typeface="Arial"/>
            </a:endParaRPr>
          </a:p>
          <a:p>
            <a:pPr marL="92075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•   </a:t>
            </a:r>
            <a:r>
              <a:rPr spc="5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ne</a:t>
            </a:r>
            <a:r>
              <a:rPr spc="-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ds to</a:t>
            </a:r>
            <a:r>
              <a:rPr spc="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be refresh</a:t>
            </a:r>
            <a:r>
              <a:rPr spc="-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d</a:t>
            </a:r>
            <a:r>
              <a:rPr spc="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thous</a:t>
            </a:r>
            <a:r>
              <a:rPr spc="-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nds</a:t>
            </a:r>
            <a:endParaRPr>
              <a:latin typeface="Arial"/>
              <a:cs typeface="Arial"/>
            </a:endParaRPr>
          </a:p>
          <a:p>
            <a:pPr marL="432180">
              <a:lnSpc>
                <a:spcPct val="95825"/>
              </a:lnSpc>
              <a:spcBef>
                <a:spcPts val="90"/>
              </a:spcBef>
            </a:pPr>
            <a:r>
              <a:rPr dirty="0">
                <a:latin typeface="Arial"/>
                <a:cs typeface="Arial"/>
              </a:rPr>
              <a:t>of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times </a:t>
            </a:r>
            <a:r>
              <a:rPr spc="-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er s</a:t>
            </a:r>
            <a:r>
              <a:rPr spc="-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co</a:t>
            </a:r>
            <a:r>
              <a:rPr spc="-9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d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5188" y="4110354"/>
            <a:ext cx="3996499" cy="1737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131687" y="4110354"/>
            <a:ext cx="3996436" cy="1737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7845552" y="2872740"/>
            <a:ext cx="2822448" cy="2389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40752" y="3068575"/>
            <a:ext cx="2271649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88540" y="1150270"/>
            <a:ext cx="2425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88541" y="1772196"/>
            <a:ext cx="78297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88540" y="2383224"/>
            <a:ext cx="16484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46044" y="2383224"/>
            <a:ext cx="2836152" cy="639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Thi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67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1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mo</a:t>
            </a:r>
            <a:r>
              <a:rPr sz="2200" spc="1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y</a:t>
            </a:r>
            <a:r>
              <a:rPr sz="2200" spc="404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8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ed</a:t>
            </a:r>
            <a:endParaRPr sz="2200">
              <a:latin typeface="Arial"/>
              <a:cs typeface="Arial"/>
            </a:endParaRPr>
          </a:p>
          <a:p>
            <a:pPr marL="12700" marR="41833">
              <a:lnSpc>
                <a:spcPct val="95825"/>
              </a:lnSpc>
            </a:pPr>
            <a:r>
              <a:rPr sz="2200" spc="4" dirty="0">
                <a:latin typeface="Arial"/>
                <a:cs typeface="Arial"/>
              </a:rPr>
              <a:t>begin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79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r>
              <a:rPr sz="2200" spc="-18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boo</a:t>
            </a:r>
            <a:r>
              <a:rPr sz="2200" dirty="0">
                <a:latin typeface="Arial"/>
                <a:cs typeface="Arial"/>
              </a:rPr>
              <a:t>t</a:t>
            </a:r>
            <a:r>
              <a:rPr sz="2200" spc="-42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p.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57216" y="2383224"/>
            <a:ext cx="220114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1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47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</a:t>
            </a:r>
            <a:r>
              <a:rPr sz="2200" spc="4" dirty="0">
                <a:latin typeface="Arial"/>
                <a:cs typeface="Arial"/>
              </a:rPr>
              <a:t>h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468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spc="1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1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4" dirty="0">
                <a:latin typeface="Arial"/>
                <a:cs typeface="Arial"/>
              </a:rPr>
              <a:t>t</a:t>
            </a:r>
            <a:r>
              <a:rPr sz="2200" dirty="0">
                <a:latin typeface="Arial"/>
                <a:cs typeface="Arial"/>
              </a:rPr>
              <a:t>er</a:t>
            </a:r>
            <a:endParaRPr sz="2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88540" y="3120847"/>
            <a:ext cx="16499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746045" y="3120847"/>
            <a:ext cx="765271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Small</a:t>
            </a:r>
            <a:endParaRPr sz="2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83255" y="3120847"/>
            <a:ext cx="125051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pr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spc="14" dirty="0">
                <a:latin typeface="Arial"/>
                <a:cs typeface="Arial"/>
              </a:rPr>
              <a:t>g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ms</a:t>
            </a:r>
            <a:endParaRPr sz="2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05528" y="3120847"/>
            <a:ext cx="797937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led</a:t>
            </a:r>
            <a:endParaRPr sz="2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074791" y="3120847"/>
            <a:ext cx="1139116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firmw</a:t>
            </a:r>
            <a:r>
              <a:rPr sz="2200" spc="14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87209" y="3120847"/>
            <a:ext cx="47071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are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46045" y="3456374"/>
            <a:ext cx="5112315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o</a:t>
            </a:r>
            <a:r>
              <a:rPr sz="2200" spc="4" dirty="0">
                <a:latin typeface="Arial"/>
                <a:cs typeface="Arial"/>
              </a:rPr>
              <a:t>f</a:t>
            </a:r>
            <a:r>
              <a:rPr sz="2200" dirty="0">
                <a:latin typeface="Arial"/>
                <a:cs typeface="Arial"/>
              </a:rPr>
              <a:t>t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186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t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red</a:t>
            </a:r>
            <a:r>
              <a:rPr sz="2200" spc="188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217" dirty="0">
                <a:latin typeface="Arial"/>
                <a:cs typeface="Arial"/>
              </a:rPr>
              <a:t> </a:t>
            </a:r>
            <a:r>
              <a:rPr sz="2200" spc="9" dirty="0">
                <a:latin typeface="Arial"/>
                <a:cs typeface="Arial"/>
              </a:rPr>
              <a:t>RO</a:t>
            </a:r>
            <a:r>
              <a:rPr sz="2200" dirty="0">
                <a:latin typeface="Arial"/>
                <a:cs typeface="Arial"/>
              </a:rPr>
              <a:t>M</a:t>
            </a:r>
            <a:r>
              <a:rPr sz="2200" spc="173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1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ps</a:t>
            </a:r>
            <a:r>
              <a:rPr sz="2200" spc="188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2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19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1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wa</a:t>
            </a:r>
            <a:r>
              <a:rPr sz="2200" spc="4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746045" y="3791654"/>
            <a:ext cx="1014629" cy="640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d</a:t>
            </a:r>
            <a:r>
              <a:rPr sz="2200" spc="9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vi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es</a:t>
            </a:r>
            <a:endParaRPr sz="2200">
              <a:latin typeface="Arial"/>
              <a:cs typeface="Arial"/>
            </a:endParaRPr>
          </a:p>
          <a:p>
            <a:pPr marL="12700" marR="41833">
              <a:lnSpc>
                <a:spcPct val="95825"/>
              </a:lnSpc>
            </a:pP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o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ta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3754" y="3791654"/>
            <a:ext cx="58011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(l</a:t>
            </a:r>
            <a:r>
              <a:rPr sz="2200" spc="4" dirty="0">
                <a:latin typeface="Arial"/>
                <a:cs typeface="Arial"/>
              </a:rPr>
              <a:t>ik</a:t>
            </a:r>
            <a:r>
              <a:rPr sz="2200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67556" y="3791654"/>
            <a:ext cx="2222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02836" y="3791654"/>
            <a:ext cx="73545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B</a:t>
            </a:r>
            <a:r>
              <a:rPr sz="2200" spc="1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OS</a:t>
            </a:r>
            <a:endParaRPr sz="2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51703" y="3791654"/>
            <a:ext cx="75107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h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p),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16066" y="3791654"/>
            <a:ext cx="124259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an</a:t>
            </a:r>
            <a:r>
              <a:rPr sz="2200" dirty="0">
                <a:latin typeface="Arial"/>
                <a:cs typeface="Arial"/>
              </a:rPr>
              <a:t>d </a:t>
            </a:r>
            <a:r>
              <a:rPr sz="2200" spc="168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</a:t>
            </a:r>
            <a:r>
              <a:rPr sz="2200" spc="4" dirty="0">
                <a:latin typeface="Arial"/>
                <a:cs typeface="Arial"/>
              </a:rPr>
              <a:t>h</a:t>
            </a:r>
            <a:r>
              <a:rPr sz="2200" dirty="0">
                <a:latin typeface="Arial"/>
                <a:cs typeface="Arial"/>
              </a:rPr>
              <a:t>ey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28034" y="4127068"/>
            <a:ext cx="2051372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ns</a:t>
            </a:r>
            <a:r>
              <a:rPr sz="2200" dirty="0">
                <a:latin typeface="Arial"/>
                <a:cs typeface="Arial"/>
              </a:rPr>
              <a:t>tru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ti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ns </a:t>
            </a:r>
            <a:r>
              <a:rPr sz="2200" spc="11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the</a:t>
            </a:r>
            <a:endParaRPr sz="2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92495" y="4127068"/>
            <a:ext cx="1234042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om</a:t>
            </a:r>
            <a:r>
              <a:rPr sz="2200" spc="14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ut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84518" y="4127068"/>
            <a:ext cx="674875" cy="6398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9672">
              <a:lnSpc>
                <a:spcPts val="2350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an</a:t>
            </a:r>
            <a:endParaRPr sz="2200">
              <a:latin typeface="Arial"/>
              <a:cs typeface="Arial"/>
            </a:endParaRPr>
          </a:p>
          <a:p>
            <a:pPr marL="12700" marR="2166">
              <a:lnSpc>
                <a:spcPct val="95825"/>
              </a:lnSpc>
            </a:pPr>
            <a:r>
              <a:rPr sz="2200" dirty="0">
                <a:latin typeface="Arial"/>
                <a:cs typeface="Arial"/>
              </a:rPr>
              <a:t>mo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46044" y="4462595"/>
            <a:ext cx="51820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u</a:t>
            </a:r>
            <a:r>
              <a:rPr sz="2200" spc="9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84550" y="4462595"/>
            <a:ext cx="285352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in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9934" y="4462595"/>
            <a:ext cx="1403684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p</a:t>
            </a:r>
            <a:r>
              <a:rPr sz="2200" spc="9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rf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spc="9" dirty="0">
                <a:latin typeface="Arial"/>
                <a:cs typeface="Arial"/>
              </a:rPr>
              <a:t>r</a:t>
            </a:r>
            <a:r>
              <a:rPr sz="2200" dirty="0">
                <a:latin typeface="Arial"/>
                <a:cs typeface="Arial"/>
              </a:rPr>
              <a:t>mi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14316" y="4462595"/>
            <a:ext cx="74996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ome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4773" y="4462595"/>
            <a:ext cx="301206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of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6922" y="4462595"/>
            <a:ext cx="455451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t</a:t>
            </a:r>
            <a:r>
              <a:rPr sz="2200" spc="4" dirty="0">
                <a:latin typeface="Arial"/>
                <a:cs typeface="Arial"/>
              </a:rPr>
              <a:t>h</a:t>
            </a:r>
            <a:r>
              <a:rPr sz="2200" dirty="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46045" y="4797875"/>
            <a:ext cx="720119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b</a:t>
            </a:r>
            <a:r>
              <a:rPr sz="2200" spc="9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ic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19245" y="4797875"/>
            <a:ext cx="3071480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o</a:t>
            </a:r>
            <a:r>
              <a:rPr sz="2200" spc="9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9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ti</a:t>
            </a:r>
            <a:r>
              <a:rPr sz="2200" spc="9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ns </a:t>
            </a:r>
            <a:r>
              <a:rPr sz="2200" spc="411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re</a:t>
            </a:r>
            <a:r>
              <a:rPr sz="2200" spc="9" dirty="0">
                <a:latin typeface="Arial"/>
                <a:cs typeface="Arial"/>
              </a:rPr>
              <a:t>q</a:t>
            </a:r>
            <a:r>
              <a:rPr sz="2200" dirty="0">
                <a:latin typeface="Arial"/>
                <a:cs typeface="Arial"/>
              </a:rPr>
              <a:t>u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red </a:t>
            </a:r>
            <a:r>
              <a:rPr sz="2200" spc="433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3142" y="4797875"/>
            <a:ext cx="101518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o</a:t>
            </a:r>
            <a:r>
              <a:rPr sz="2200" spc="9" dirty="0">
                <a:latin typeface="Arial"/>
                <a:cs typeface="Arial"/>
              </a:rPr>
              <a:t>p</a:t>
            </a:r>
            <a:r>
              <a:rPr sz="2200" dirty="0">
                <a:latin typeface="Arial"/>
                <a:cs typeface="Arial"/>
              </a:rPr>
              <a:t>er</a:t>
            </a:r>
            <a:r>
              <a:rPr sz="2200" spc="9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te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5" y="5133155"/>
            <a:ext cx="2336607" cy="304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5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h</a:t>
            </a:r>
            <a:r>
              <a:rPr sz="2200" spc="9" dirty="0">
                <a:latin typeface="Arial"/>
                <a:cs typeface="Arial"/>
              </a:rPr>
              <a:t>a</a:t>
            </a:r>
            <a:r>
              <a:rPr sz="2200" dirty="0">
                <a:latin typeface="Arial"/>
                <a:cs typeface="Arial"/>
              </a:rPr>
              <a:t>rd</a:t>
            </a:r>
            <a:r>
              <a:rPr sz="2200" spc="4" dirty="0">
                <a:latin typeface="Arial"/>
                <a:cs typeface="Arial"/>
              </a:rPr>
              <a:t>w</a:t>
            </a:r>
            <a:r>
              <a:rPr sz="2200" dirty="0">
                <a:latin typeface="Arial"/>
                <a:cs typeface="Arial"/>
              </a:rPr>
              <a:t>are</a:t>
            </a:r>
            <a:r>
              <a:rPr sz="2200" spc="-76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d</a:t>
            </a:r>
            <a:r>
              <a:rPr sz="2200" spc="9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vi</a:t>
            </a: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s</a:t>
            </a:r>
            <a:r>
              <a:rPr sz="220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8540" y="5535498"/>
            <a:ext cx="164998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46044" y="5535498"/>
            <a:ext cx="71920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R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1251" y="5535498"/>
            <a:ext cx="1078251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m</a:t>
            </a:r>
            <a:r>
              <a:rPr sz="2200" spc="14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ory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5028" y="5535498"/>
            <a:ext cx="907661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c</a:t>
            </a:r>
            <a:r>
              <a:rPr sz="2200" dirty="0">
                <a:latin typeface="Arial"/>
                <a:cs typeface="Arial"/>
              </a:rPr>
              <a:t>a</a:t>
            </a:r>
            <a:r>
              <a:rPr sz="2200" spc="4" dirty="0">
                <a:latin typeface="Arial"/>
                <a:cs typeface="Arial"/>
              </a:rPr>
              <a:t>n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9260" y="5535498"/>
            <a:ext cx="378785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be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3393" y="5535498"/>
            <a:ext cx="783140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as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4" dirty="0">
                <a:latin typeface="Arial"/>
                <a:cs typeface="Arial"/>
              </a:rPr>
              <a:t>l</a:t>
            </a:r>
            <a:r>
              <a:rPr sz="2200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1133" y="5535498"/>
            <a:ext cx="316524" cy="3045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r>
              <a:rPr sz="2200" spc="4" dirty="0">
                <a:latin typeface="Arial"/>
                <a:cs typeface="Arial"/>
              </a:rPr>
              <a:t>or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6044" y="5875940"/>
            <a:ext cx="391614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200" dirty="0">
                <a:latin typeface="Arial"/>
                <a:cs typeface="Arial"/>
              </a:rPr>
              <a:t>q</a:t>
            </a:r>
            <a:r>
              <a:rPr sz="2200" spc="9" dirty="0">
                <a:latin typeface="Arial"/>
                <a:cs typeface="Arial"/>
              </a:rPr>
              <a:t>u</a:t>
            </a:r>
            <a:r>
              <a:rPr sz="2200" dirty="0">
                <a:latin typeface="Arial"/>
                <a:cs typeface="Arial"/>
              </a:rPr>
              <a:t>i</a:t>
            </a:r>
            <a:r>
              <a:rPr sz="2200" spc="9" dirty="0">
                <a:latin typeface="Arial"/>
                <a:cs typeface="Arial"/>
              </a:rPr>
              <a:t>c</a:t>
            </a:r>
            <a:r>
              <a:rPr sz="2200" spc="4" dirty="0">
                <a:latin typeface="Arial"/>
                <a:cs typeface="Arial"/>
              </a:rPr>
              <a:t>k</a:t>
            </a:r>
            <a:r>
              <a:rPr sz="2200" dirty="0">
                <a:latin typeface="Arial"/>
                <a:cs typeface="Arial"/>
              </a:rPr>
              <a:t>ly</a:t>
            </a:r>
            <a:r>
              <a:rPr sz="2200" spc="-92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ov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rwr</a:t>
            </a:r>
            <a:r>
              <a:rPr sz="2200" spc="4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tt</a:t>
            </a:r>
            <a:r>
              <a:rPr sz="2200" spc="4" dirty="0">
                <a:latin typeface="Arial"/>
                <a:cs typeface="Arial"/>
              </a:rPr>
              <a:t>e</a:t>
            </a:r>
            <a:r>
              <a:rPr sz="2200" dirty="0">
                <a:latin typeface="Arial"/>
                <a:cs typeface="Arial"/>
              </a:rPr>
              <a:t>n</a:t>
            </a:r>
            <a:r>
              <a:rPr sz="2200" spc="-77" dirty="0">
                <a:latin typeface="Arial"/>
                <a:cs typeface="Arial"/>
              </a:rPr>
              <a:t> </a:t>
            </a:r>
            <a:r>
              <a:rPr sz="2200" spc="4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r</a:t>
            </a:r>
            <a:r>
              <a:rPr sz="2200" spc="-4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mo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200" dirty="0">
                <a:latin typeface="Arial"/>
                <a:cs typeface="Arial"/>
              </a:rPr>
              <a:t>if</a:t>
            </a:r>
            <a:r>
              <a:rPr sz="2200" spc="9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e</a:t>
            </a:r>
            <a:r>
              <a:rPr sz="2200" spc="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 txBox="1"/>
          <p:nvPr/>
        </p:nvSpPr>
        <p:spPr>
          <a:xfrm>
            <a:off x="1664615" y="146829"/>
            <a:ext cx="3651629" cy="6757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CSC</a:t>
            </a:r>
            <a:r>
              <a:rPr sz="2000" b="1" spc="9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0101</a:t>
            </a:r>
            <a:r>
              <a:rPr sz="2000" b="1" spc="-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Computing</a:t>
            </a:r>
            <a:r>
              <a:rPr sz="2000" b="1" spc="-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000" b="1" spc="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sics</a:t>
            </a:r>
            <a:endParaRPr sz="2000">
              <a:latin typeface="Arial"/>
              <a:cs typeface="Arial"/>
            </a:endParaRPr>
          </a:p>
          <a:p>
            <a:pPr marL="636625" marR="38176">
              <a:lnSpc>
                <a:spcPts val="3135"/>
              </a:lnSpc>
              <a:spcBef>
                <a:spcPts val="49"/>
              </a:spcBef>
            </a:pP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Stor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ge D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4200" b="1" spc="4" baseline="-10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200" b="1" spc="9" baseline="-103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200" b="1" baseline="-10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88540" y="1150270"/>
            <a:ext cx="24259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Pr</a:t>
            </a:r>
            <a:r>
              <a:rPr sz="2400" b="1" spc="4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ma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9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Sto</a:t>
            </a:r>
            <a:r>
              <a:rPr sz="2400" b="1" spc="4" dirty="0">
                <a:latin typeface="Arial"/>
                <a:cs typeface="Arial"/>
              </a:rPr>
              <a:t>r</a:t>
            </a:r>
            <a:r>
              <a:rPr sz="2400" b="1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8540" y="1772196"/>
            <a:ext cx="952918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Cache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540" y="23942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46045" y="2394236"/>
            <a:ext cx="986739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b="1" dirty="0">
                <a:latin typeface="Arial"/>
                <a:cs typeface="Arial"/>
              </a:rPr>
              <a:t>C</a:t>
            </a:r>
            <a:r>
              <a:rPr sz="2400" b="1" spc="4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che</a:t>
            </a:r>
            <a:endParaRPr sz="2400">
              <a:latin typeface="Arial"/>
              <a:cs typeface="Arial"/>
            </a:endParaRPr>
          </a:p>
          <a:p>
            <a:pPr marL="12700" marR="45719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either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98494" y="2394236"/>
            <a:ext cx="421030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3763">
              <a:lnSpc>
                <a:spcPts val="2555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is</a:t>
            </a:r>
            <a:endParaRPr sz="2400" dirty="0">
              <a:latin typeface="Arial"/>
              <a:cs typeface="Arial"/>
            </a:endParaRPr>
          </a:p>
          <a:p>
            <a:pPr marL="12700" marR="45719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218178" y="2394235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56888" y="2394235"/>
            <a:ext cx="158109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hi</a:t>
            </a:r>
            <a:r>
              <a:rPr sz="2400" spc="4" dirty="0">
                <a:latin typeface="Arial"/>
                <a:cs typeface="Arial"/>
              </a:rPr>
              <a:t>g</a:t>
            </a:r>
            <a:r>
              <a:rPr sz="2400" spc="-4" dirty="0">
                <a:latin typeface="Arial"/>
                <a:cs typeface="Arial"/>
              </a:rPr>
              <a:t>h</a:t>
            </a:r>
            <a:r>
              <a:rPr sz="2400" spc="4" dirty="0">
                <a:latin typeface="Arial"/>
                <a:cs typeface="Arial"/>
              </a:rPr>
              <a:t>-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35066" y="2394235"/>
            <a:ext cx="102026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acce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53681" y="2394235"/>
            <a:ext cx="6810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32826" y="2394235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that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09483" y="2394235"/>
            <a:ext cx="5624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69374" y="2394236"/>
            <a:ext cx="4112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19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be</a:t>
            </a:r>
            <a:endParaRPr sz="2400">
              <a:latin typeface="Arial"/>
              <a:cs typeface="Arial"/>
            </a:endParaRPr>
          </a:p>
          <a:p>
            <a:pPr marL="183387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58159" y="2759995"/>
            <a:ext cx="125801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re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4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4711" y="2759995"/>
            <a:ext cx="103886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9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ec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91682" y="2759995"/>
            <a:ext cx="117571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of </a:t>
            </a:r>
            <a:r>
              <a:rPr sz="2400" spc="15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in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5558" y="2759995"/>
            <a:ext cx="11729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78291" y="2759995"/>
            <a:ext cx="34208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46044" y="3126009"/>
            <a:ext cx="6644792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sto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age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devic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49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ute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47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tod</a:t>
            </a:r>
            <a:r>
              <a:rPr sz="2400" spc="1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4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49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L3</a:t>
            </a:r>
            <a:r>
              <a:rPr sz="2400" spc="49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cache</a:t>
            </a:r>
            <a:r>
              <a:rPr sz="2400" spc="48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88540" y="356492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67850" y="3564922"/>
            <a:ext cx="4112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4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L2</a:t>
            </a:r>
            <a:endParaRPr sz="2400">
              <a:latin typeface="Arial"/>
              <a:cs typeface="Arial"/>
            </a:endParaRPr>
          </a:p>
          <a:p>
            <a:pPr marL="14224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L1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6044" y="3930681"/>
            <a:ext cx="969060" cy="696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cache,</a:t>
            </a:r>
            <a:endParaRPr sz="2400">
              <a:latin typeface="Arial"/>
              <a:cs typeface="Arial"/>
            </a:endParaRPr>
          </a:p>
          <a:p>
            <a:pPr marL="12700" marR="834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cach</a:t>
            </a:r>
            <a:r>
              <a:rPr sz="2400" spc="-1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66134" y="3930681"/>
            <a:ext cx="7669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w</a:t>
            </a:r>
            <a:r>
              <a:rPr sz="2400" spc="4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le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3963" y="3930681"/>
            <a:ext cx="7493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der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3124" y="3930681"/>
            <a:ext cx="14957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co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pute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29297" y="3930681"/>
            <a:ext cx="120802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includ</a:t>
            </a:r>
            <a:r>
              <a:rPr sz="2400" spc="1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9086" y="3930681"/>
            <a:ext cx="6301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only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08514" y="6504563"/>
            <a:ext cx="19083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1978</Words>
  <Application>Microsoft Office PowerPoint</Application>
  <PresentationFormat>Widescreen</PresentationFormat>
  <Paragraphs>1010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Maher</cp:lastModifiedBy>
  <cp:revision>12</cp:revision>
  <dcterms:modified xsi:type="dcterms:W3CDTF">2021-02-07T19:40:09Z</dcterms:modified>
</cp:coreProperties>
</file>